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handoutMasterIdLst>
    <p:handoutMasterId r:id="rId14"/>
  </p:handoutMasterIdLst>
  <p:sldIdLst>
    <p:sldId id="256" r:id="rId2"/>
    <p:sldId id="266" r:id="rId3"/>
    <p:sldId id="264" r:id="rId4"/>
    <p:sldId id="260" r:id="rId5"/>
    <p:sldId id="269" r:id="rId6"/>
    <p:sldId id="263" r:id="rId7"/>
    <p:sldId id="261" r:id="rId8"/>
    <p:sldId id="265" r:id="rId9"/>
    <p:sldId id="270" r:id="rId10"/>
    <p:sldId id="271" r:id="rId11"/>
    <p:sldId id="272" r:id="rId12"/>
  </p:sldIdLst>
  <p:sldSz cx="9144000" cy="5143500" type="screen16x9"/>
  <p:notesSz cx="6858000" cy="9144000"/>
  <p:defaultTextStyle>
    <a:defPPr>
      <a:defRPr lang="sl-S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09D37"/>
    <a:srgbClr val="2C303C"/>
    <a:srgbClr val="EB6435"/>
    <a:srgbClr val="4995EB"/>
    <a:srgbClr val="419588"/>
    <a:srgbClr val="525B9E"/>
    <a:srgbClr val="FFF9EF"/>
    <a:srgbClr val="09203C"/>
    <a:srgbClr val="F3F3F6"/>
    <a:srgbClr val="FABE1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E929F9F4-4A8F-4326-A1B4-22849713DDAB}" styleName="Dark Style 1 - Accent 4">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4"/>
          </a:solidFill>
        </a:fill>
      </a:tcStyle>
    </a:wholeTbl>
    <a:band1H>
      <a:tcStyle>
        <a:tcBdr/>
        <a:fill>
          <a:solidFill>
            <a:schemeClr val="accent4">
              <a:shade val="60000"/>
            </a:schemeClr>
          </a:solidFill>
        </a:fill>
      </a:tcStyle>
    </a:band1H>
    <a:band1V>
      <a:tcStyle>
        <a:tcBdr/>
        <a:fill>
          <a:solidFill>
            <a:schemeClr val="accent4">
              <a:shade val="60000"/>
            </a:schemeClr>
          </a:solidFill>
        </a:fill>
      </a:tcStyle>
    </a:band1V>
    <a:lastCol>
      <a:tcTxStyle b="on"/>
      <a:tcStyle>
        <a:tcBdr>
          <a:left>
            <a:ln w="25400" cmpd="sng">
              <a:solidFill>
                <a:schemeClr val="lt1"/>
              </a:solidFill>
            </a:ln>
          </a:left>
        </a:tcBdr>
        <a:fill>
          <a:solidFill>
            <a:schemeClr val="accent4">
              <a:shade val="60000"/>
            </a:schemeClr>
          </a:solidFill>
        </a:fill>
      </a:tcStyle>
    </a:lastCol>
    <a:firstCol>
      <a:tcTxStyle b="on"/>
      <a:tcStyle>
        <a:tcBdr>
          <a:right>
            <a:ln w="25400" cmpd="sng">
              <a:solidFill>
                <a:schemeClr val="lt1"/>
              </a:solidFill>
            </a:ln>
          </a:right>
        </a:tcBdr>
        <a:fill>
          <a:solidFill>
            <a:schemeClr val="accent4">
              <a:shade val="60000"/>
            </a:schemeClr>
          </a:solidFill>
        </a:fill>
      </a:tcStyle>
    </a:firstCol>
    <a:lastRow>
      <a:tcTxStyle b="on"/>
      <a:tcStyle>
        <a:tcBdr>
          <a:top>
            <a:ln w="25400" cmpd="sng">
              <a:solidFill>
                <a:schemeClr val="lt1"/>
              </a:solidFill>
            </a:ln>
          </a:top>
        </a:tcBdr>
        <a:fill>
          <a:solidFill>
            <a:schemeClr val="accent4">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702"/>
    <p:restoredTop sz="94452"/>
  </p:normalViewPr>
  <p:slideViewPr>
    <p:cSldViewPr>
      <p:cViewPr varScale="1">
        <p:scale>
          <a:sx n="140" d="100"/>
          <a:sy n="140" d="100"/>
        </p:scale>
        <p:origin x="208" y="504"/>
      </p:cViewPr>
      <p:guideLst>
        <p:guide orient="horz" pos="1620"/>
        <p:guide pos="2880"/>
      </p:guideLst>
    </p:cSldViewPr>
  </p:slideViewPr>
  <p:outlineViewPr>
    <p:cViewPr>
      <p:scale>
        <a:sx n="33" d="100"/>
        <a:sy n="33" d="100"/>
      </p:scale>
      <p:origin x="0" y="0"/>
    </p:cViewPr>
  </p:outlineViewPr>
  <p:notesTextViewPr>
    <p:cViewPr>
      <p:scale>
        <a:sx n="1" d="1"/>
        <a:sy n="1" d="1"/>
      </p:scale>
      <p:origin x="0" y="0"/>
    </p:cViewPr>
  </p:notesTextViewPr>
  <p:notesViewPr>
    <p:cSldViewPr>
      <p:cViewPr varScale="1">
        <p:scale>
          <a:sx n="97" d="100"/>
          <a:sy n="97" d="100"/>
        </p:scale>
        <p:origin x="3120" y="20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grada glav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sl-SI"/>
          </a:p>
        </p:txBody>
      </p:sp>
      <p:sp>
        <p:nvSpPr>
          <p:cNvPr id="3" name="Ograda datuma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6645972B-BC84-4FFF-8CD1-818836243AAE}" type="datetimeFigureOut">
              <a:rPr lang="sl-SI" smtClean="0"/>
              <a:t>20. 9. 26</a:t>
            </a:fld>
            <a:endParaRPr lang="sl-SI"/>
          </a:p>
        </p:txBody>
      </p:sp>
      <p:sp>
        <p:nvSpPr>
          <p:cNvPr id="4" name="Ograda noge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sl-SI"/>
          </a:p>
        </p:txBody>
      </p:sp>
      <p:sp>
        <p:nvSpPr>
          <p:cNvPr id="5" name="Ograda številke diapozitiva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187612FB-366E-40D9-A467-92CD0C904C64}" type="slidenum">
              <a:rPr lang="sl-SI" smtClean="0"/>
              <a:t>‹#›</a:t>
            </a:fld>
            <a:endParaRPr lang="sl-SI"/>
          </a:p>
        </p:txBody>
      </p:sp>
    </p:spTree>
    <p:extLst>
      <p:ext uri="{BB962C8B-B14F-4D97-AF65-F5344CB8AC3E}">
        <p14:creationId xmlns:p14="http://schemas.microsoft.com/office/powerpoint/2010/main" val="2241928544"/>
      </p:ext>
    </p:extLst>
  </p:cSld>
  <p:clrMap bg1="lt1" tx1="dk1" bg2="lt2" tx2="dk2" accent1="accent1" accent2="accent2" accent3="accent3" accent4="accent4" accent5="accent5" accent6="accent6" hlink="hlink" folHlink="folHlink"/>
  <p:hf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grada glav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sl-SI"/>
          </a:p>
        </p:txBody>
      </p:sp>
      <p:sp>
        <p:nvSpPr>
          <p:cNvPr id="3" name="Ograda datum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D825CF9-1B78-48DD-8D20-1CA6BF43EBB5}" type="datetimeFigureOut">
              <a:rPr lang="sl-SI" smtClean="0"/>
              <a:t>20. 9. 26</a:t>
            </a:fld>
            <a:endParaRPr lang="sl-SI"/>
          </a:p>
        </p:txBody>
      </p:sp>
      <p:sp>
        <p:nvSpPr>
          <p:cNvPr id="4" name="Ograda stranske slike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sl-SI"/>
          </a:p>
        </p:txBody>
      </p:sp>
      <p:sp>
        <p:nvSpPr>
          <p:cNvPr id="5" name="Ograda opomb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sl-SI"/>
              <a:t>Uredite sloge besedila matrice</a:t>
            </a:r>
          </a:p>
          <a:p>
            <a:pPr lvl="1"/>
            <a:r>
              <a:rPr lang="sl-SI"/>
              <a:t>Druga raven</a:t>
            </a:r>
          </a:p>
          <a:p>
            <a:pPr lvl="2"/>
            <a:r>
              <a:rPr lang="sl-SI"/>
              <a:t>Tretja raven</a:t>
            </a:r>
          </a:p>
          <a:p>
            <a:pPr lvl="3"/>
            <a:r>
              <a:rPr lang="sl-SI"/>
              <a:t>Četrta raven</a:t>
            </a:r>
          </a:p>
          <a:p>
            <a:pPr lvl="4"/>
            <a:r>
              <a:rPr lang="sl-SI"/>
              <a:t>Peta raven</a:t>
            </a:r>
          </a:p>
        </p:txBody>
      </p:sp>
      <p:sp>
        <p:nvSpPr>
          <p:cNvPr id="6" name="Ograda no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sl-SI"/>
          </a:p>
        </p:txBody>
      </p:sp>
      <p:sp>
        <p:nvSpPr>
          <p:cNvPr id="7" name="Ograda številke diapoz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BCE06CE-51AA-4A89-8A7F-D073BCACD2E6}" type="slidenum">
              <a:rPr lang="sl-SI" smtClean="0"/>
              <a:t>‹#›</a:t>
            </a:fld>
            <a:endParaRPr lang="sl-SI"/>
          </a:p>
        </p:txBody>
      </p:sp>
    </p:spTree>
    <p:extLst>
      <p:ext uri="{BB962C8B-B14F-4D97-AF65-F5344CB8AC3E}">
        <p14:creationId xmlns:p14="http://schemas.microsoft.com/office/powerpoint/2010/main" val="154845740"/>
      </p:ext>
    </p:extLst>
  </p:cSld>
  <p:clrMap bg1="lt1" tx1="dk1" bg2="lt2" tx2="dk2" accent1="accent1" accent2="accent2" accent3="accent3" accent4="accent4" accent5="accent5" accent6="accent6" hlink="hlink" folHlink="folHlink"/>
  <p:hf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 Id="rId6" Type="http://schemas.openxmlformats.org/officeDocument/2006/relationships/image" Target="../media/image5.emf"/><Relationship Id="rId5" Type="http://schemas.openxmlformats.org/officeDocument/2006/relationships/image" Target="../media/image4.emf"/><Relationship Id="rId4" Type="http://schemas.openxmlformats.org/officeDocument/2006/relationships/image" Target="../media/image3.emf"/></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1.emf"/><Relationship Id="rId4" Type="http://schemas.openxmlformats.org/officeDocument/2006/relationships/image" Target="../media/image2.emf"/></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Master" Target="../slideMasters/slideMaster1.xml"/><Relationship Id="rId6" Type="http://schemas.openxmlformats.org/officeDocument/2006/relationships/image" Target="../media/image1.emf"/><Relationship Id="rId5" Type="http://schemas.openxmlformats.org/officeDocument/2006/relationships/image" Target="../media/image2.emf"/><Relationship Id="rId4" Type="http://schemas.openxmlformats.org/officeDocument/2006/relationships/image" Target="../media/image5.emf"/></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3.emf"/><Relationship Id="rId1" Type="http://schemas.openxmlformats.org/officeDocument/2006/relationships/slideMaster" Target="../slideMasters/slideMaster1.xml"/><Relationship Id="rId4" Type="http://schemas.openxmlformats.org/officeDocument/2006/relationships/image" Target="../media/image1.emf"/></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Master" Target="../slideMasters/slideMaster1.xml"/><Relationship Id="rId6" Type="http://schemas.openxmlformats.org/officeDocument/2006/relationships/image" Target="../media/image1.emf"/><Relationship Id="rId5" Type="http://schemas.openxmlformats.org/officeDocument/2006/relationships/image" Target="../media/image2.emf"/><Relationship Id="rId4" Type="http://schemas.openxmlformats.org/officeDocument/2006/relationships/image" Target="../media/image5.emf"/></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1.emf"/><Relationship Id="rId1" Type="http://schemas.openxmlformats.org/officeDocument/2006/relationships/slideMaster" Target="../slideMasters/slideMaster1.xml"/><Relationship Id="rId4" Type="http://schemas.openxmlformats.org/officeDocument/2006/relationships/image" Target="../media/image4.emf"/></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3.emf"/><Relationship Id="rId1" Type="http://schemas.openxmlformats.org/officeDocument/2006/relationships/slideMaster" Target="../slideMasters/slideMaster1.xml"/><Relationship Id="rId4" Type="http://schemas.openxmlformats.org/officeDocument/2006/relationships/image" Target="../media/image1.emf"/></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1.emf"/><Relationship Id="rId1" Type="http://schemas.openxmlformats.org/officeDocument/2006/relationships/slideMaster" Target="../slideMasters/slideMaster1.xml"/><Relationship Id="rId4" Type="http://schemas.openxmlformats.org/officeDocument/2006/relationships/image" Target="../media/image4.emf"/></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 Id="rId6" Type="http://schemas.openxmlformats.org/officeDocument/2006/relationships/image" Target="../media/image5.emf"/><Relationship Id="rId5" Type="http://schemas.openxmlformats.org/officeDocument/2006/relationships/image" Target="../media/image4.emf"/><Relationship Id="rId4" Type="http://schemas.openxmlformats.org/officeDocument/2006/relationships/image" Target="../media/image3.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 Id="rId6" Type="http://schemas.openxmlformats.org/officeDocument/2006/relationships/image" Target="../media/image5.emf"/><Relationship Id="rId5" Type="http://schemas.openxmlformats.org/officeDocument/2006/relationships/image" Target="../media/image2.emf"/><Relationship Id="rId4" Type="http://schemas.openxmlformats.org/officeDocument/2006/relationships/image" Target="../media/image1.emf"/></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5" name="Naslov 1">
            <a:extLst>
              <a:ext uri="{FF2B5EF4-FFF2-40B4-BE49-F238E27FC236}">
                <a16:creationId xmlns:a16="http://schemas.microsoft.com/office/drawing/2014/main" id="{00158755-33B0-B557-B8BF-E23CC3DE80E4}"/>
              </a:ext>
            </a:extLst>
          </p:cNvPr>
          <p:cNvSpPr>
            <a:spLocks noGrp="1"/>
          </p:cNvSpPr>
          <p:nvPr>
            <p:ph type="title" hasCustomPrompt="1"/>
          </p:nvPr>
        </p:nvSpPr>
        <p:spPr>
          <a:xfrm>
            <a:off x="611560" y="1655087"/>
            <a:ext cx="4204507" cy="916663"/>
          </a:xfrm>
        </p:spPr>
        <p:txBody>
          <a:bodyPr>
            <a:noAutofit/>
          </a:bodyPr>
          <a:lstStyle>
            <a:lvl1pPr algn="ctr">
              <a:defRPr sz="3200" b="0" i="0">
                <a:solidFill>
                  <a:srgbClr val="2C303C"/>
                </a:solidFill>
                <a:latin typeface="Arial Nova" panose="020B0504020202020204" pitchFamily="34" charset="0"/>
                <a:ea typeface="Arial Nova" panose="020B0504020202020204" pitchFamily="34" charset="0"/>
                <a:cs typeface="Arial Nova Light" panose="020F0302020204030204" pitchFamily="34" charset="0"/>
              </a:defRPr>
            </a:lvl1pPr>
          </a:lstStyle>
          <a:p>
            <a:r>
              <a:rPr lang="sl-SI" dirty="0"/>
              <a:t>Title </a:t>
            </a:r>
            <a:r>
              <a:rPr lang="sl-SI" dirty="0" err="1"/>
              <a:t>of</a:t>
            </a:r>
            <a:r>
              <a:rPr lang="sl-SI" dirty="0"/>
              <a:t> </a:t>
            </a:r>
            <a:r>
              <a:rPr lang="sl-SI" dirty="0" err="1"/>
              <a:t>the</a:t>
            </a:r>
            <a:r>
              <a:rPr lang="sl-SI" dirty="0"/>
              <a:t> </a:t>
            </a:r>
            <a:r>
              <a:rPr lang="sl-SI" dirty="0" err="1"/>
              <a:t>Output</a:t>
            </a:r>
            <a:endParaRPr lang="sl-SI" dirty="0"/>
          </a:p>
        </p:txBody>
      </p:sp>
      <p:sp>
        <p:nvSpPr>
          <p:cNvPr id="6" name="Ograda besedila 3">
            <a:extLst>
              <a:ext uri="{FF2B5EF4-FFF2-40B4-BE49-F238E27FC236}">
                <a16:creationId xmlns:a16="http://schemas.microsoft.com/office/drawing/2014/main" id="{4DF4E92E-FF08-9796-7F88-70E34139A72D}"/>
              </a:ext>
            </a:extLst>
          </p:cNvPr>
          <p:cNvSpPr>
            <a:spLocks noGrp="1"/>
          </p:cNvSpPr>
          <p:nvPr>
            <p:ph type="body" sz="half" idx="10" hasCustomPrompt="1"/>
          </p:nvPr>
        </p:nvSpPr>
        <p:spPr>
          <a:xfrm>
            <a:off x="1201646" y="2649834"/>
            <a:ext cx="3024336" cy="450699"/>
          </a:xfrm>
        </p:spPr>
        <p:txBody>
          <a:bodyPr>
            <a:normAutofit/>
          </a:bodyPr>
          <a:lstStyle>
            <a:lvl1pPr marL="0" indent="0" algn="ctr">
              <a:buFont typeface="Arial" panose="020B0604020202020204" pitchFamily="34" charset="0"/>
              <a:buNone/>
              <a:defRPr lang="en-US" sz="1600" b="0" i="0" baseline="0" smtClean="0">
                <a:solidFill>
                  <a:srgbClr val="2C303C"/>
                </a:solidFill>
                <a:effectLst/>
                <a:latin typeface="Arial" panose="020B0604020202020204" pitchFamily="34" charset="0"/>
                <a:ea typeface="Arial" panose="020B06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l-SI" dirty="0"/>
              <a:t>Subtitle of the Output</a:t>
            </a:r>
          </a:p>
        </p:txBody>
      </p:sp>
      <p:sp>
        <p:nvSpPr>
          <p:cNvPr id="8" name="Ograda besedila 3">
            <a:extLst>
              <a:ext uri="{FF2B5EF4-FFF2-40B4-BE49-F238E27FC236}">
                <a16:creationId xmlns:a16="http://schemas.microsoft.com/office/drawing/2014/main" id="{E101DBB1-DEB4-C56F-E4A3-3D74F03EA2F8}"/>
              </a:ext>
            </a:extLst>
          </p:cNvPr>
          <p:cNvSpPr>
            <a:spLocks noGrp="1"/>
          </p:cNvSpPr>
          <p:nvPr>
            <p:ph type="body" sz="half" idx="13" hasCustomPrompt="1"/>
          </p:nvPr>
        </p:nvSpPr>
        <p:spPr>
          <a:xfrm>
            <a:off x="1201646" y="3101416"/>
            <a:ext cx="3024336" cy="336255"/>
          </a:xfrm>
        </p:spPr>
        <p:txBody>
          <a:bodyPr>
            <a:normAutofit/>
          </a:bodyPr>
          <a:lstStyle>
            <a:lvl1pPr marL="0" indent="0" algn="ctr">
              <a:buFont typeface="Arial" panose="020B0604020202020204" pitchFamily="34" charset="0"/>
              <a:buNone/>
              <a:defRPr lang="en-US" sz="1100" b="0" i="0" baseline="0" smtClean="0">
                <a:solidFill>
                  <a:srgbClr val="2C303C"/>
                </a:solidFill>
                <a:effectLst/>
                <a:latin typeface="Arial" panose="020B0604020202020204" pitchFamily="34" charset="0"/>
                <a:ea typeface="Arial" panose="020B06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l-SI" dirty="0"/>
              <a:t>Insert text here (Author, date, etc.) </a:t>
            </a:r>
          </a:p>
        </p:txBody>
      </p:sp>
      <p:pic>
        <p:nvPicPr>
          <p:cNvPr id="2" name="Picture 1">
            <a:extLst>
              <a:ext uri="{FF2B5EF4-FFF2-40B4-BE49-F238E27FC236}">
                <a16:creationId xmlns:a16="http://schemas.microsoft.com/office/drawing/2014/main" id="{62888458-22DD-9928-96D9-9FA973BC4558}"/>
              </a:ext>
            </a:extLst>
          </p:cNvPr>
          <p:cNvPicPr>
            <a:picLocks noChangeAspect="1"/>
          </p:cNvPicPr>
          <p:nvPr userDrawn="1"/>
        </p:nvPicPr>
        <p:blipFill>
          <a:blip r:embed="rId2"/>
          <a:stretch>
            <a:fillRect/>
          </a:stretch>
        </p:blipFill>
        <p:spPr>
          <a:xfrm>
            <a:off x="539552" y="339502"/>
            <a:ext cx="1685802" cy="432048"/>
          </a:xfrm>
          <a:prstGeom prst="rect">
            <a:avLst/>
          </a:prstGeom>
        </p:spPr>
      </p:pic>
      <p:pic>
        <p:nvPicPr>
          <p:cNvPr id="4" name="Picture 3">
            <a:extLst>
              <a:ext uri="{FF2B5EF4-FFF2-40B4-BE49-F238E27FC236}">
                <a16:creationId xmlns:a16="http://schemas.microsoft.com/office/drawing/2014/main" id="{FB7587E9-153B-8CD1-01DF-40225F248192}"/>
              </a:ext>
            </a:extLst>
          </p:cNvPr>
          <p:cNvPicPr>
            <a:picLocks noChangeAspect="1"/>
          </p:cNvPicPr>
          <p:nvPr userDrawn="1"/>
        </p:nvPicPr>
        <p:blipFill>
          <a:blip r:embed="rId3"/>
          <a:stretch>
            <a:fillRect/>
          </a:stretch>
        </p:blipFill>
        <p:spPr>
          <a:xfrm>
            <a:off x="6677890" y="555526"/>
            <a:ext cx="1462062" cy="1462062"/>
          </a:xfrm>
          <a:prstGeom prst="rect">
            <a:avLst/>
          </a:prstGeom>
        </p:spPr>
      </p:pic>
      <p:pic>
        <p:nvPicPr>
          <p:cNvPr id="7" name="Picture 6">
            <a:extLst>
              <a:ext uri="{FF2B5EF4-FFF2-40B4-BE49-F238E27FC236}">
                <a16:creationId xmlns:a16="http://schemas.microsoft.com/office/drawing/2014/main" id="{3F6CC242-E9A7-4E48-4CA2-B9C1F999C52C}"/>
              </a:ext>
            </a:extLst>
          </p:cNvPr>
          <p:cNvPicPr>
            <a:picLocks noChangeAspect="1"/>
          </p:cNvPicPr>
          <p:nvPr userDrawn="1"/>
        </p:nvPicPr>
        <p:blipFill>
          <a:blip r:embed="rId4"/>
          <a:stretch>
            <a:fillRect/>
          </a:stretch>
        </p:blipFill>
        <p:spPr>
          <a:xfrm rot="2248129">
            <a:off x="7168231" y="2907799"/>
            <a:ext cx="1548244" cy="2949036"/>
          </a:xfrm>
          <a:prstGeom prst="rect">
            <a:avLst/>
          </a:prstGeom>
        </p:spPr>
      </p:pic>
      <p:pic>
        <p:nvPicPr>
          <p:cNvPr id="11" name="Picture 10">
            <a:extLst>
              <a:ext uri="{FF2B5EF4-FFF2-40B4-BE49-F238E27FC236}">
                <a16:creationId xmlns:a16="http://schemas.microsoft.com/office/drawing/2014/main" id="{B6414B39-A44E-7022-E3F9-8668A822AE7B}"/>
              </a:ext>
            </a:extLst>
          </p:cNvPr>
          <p:cNvPicPr>
            <a:picLocks noChangeAspect="1"/>
          </p:cNvPicPr>
          <p:nvPr userDrawn="1"/>
        </p:nvPicPr>
        <p:blipFill>
          <a:blip r:embed="rId5"/>
          <a:stretch>
            <a:fillRect/>
          </a:stretch>
        </p:blipFill>
        <p:spPr>
          <a:xfrm rot="19730288">
            <a:off x="5169355" y="1820548"/>
            <a:ext cx="1142969" cy="2304675"/>
          </a:xfrm>
          <a:prstGeom prst="rect">
            <a:avLst/>
          </a:prstGeom>
        </p:spPr>
      </p:pic>
      <p:pic>
        <p:nvPicPr>
          <p:cNvPr id="13" name="Picture 12">
            <a:extLst>
              <a:ext uri="{FF2B5EF4-FFF2-40B4-BE49-F238E27FC236}">
                <a16:creationId xmlns:a16="http://schemas.microsoft.com/office/drawing/2014/main" id="{D8DE147F-BEF8-9962-8FB8-E43BF3FE7F3D}"/>
              </a:ext>
            </a:extLst>
          </p:cNvPr>
          <p:cNvPicPr>
            <a:picLocks noChangeAspect="1"/>
          </p:cNvPicPr>
          <p:nvPr userDrawn="1"/>
        </p:nvPicPr>
        <p:blipFill>
          <a:blip r:embed="rId6"/>
          <a:stretch>
            <a:fillRect/>
          </a:stretch>
        </p:blipFill>
        <p:spPr>
          <a:xfrm>
            <a:off x="4818772" y="-387350"/>
            <a:ext cx="1276180" cy="1276180"/>
          </a:xfrm>
          <a:prstGeom prst="rect">
            <a:avLst/>
          </a:prstGeom>
        </p:spPr>
      </p:pic>
    </p:spTree>
    <p:extLst>
      <p:ext uri="{BB962C8B-B14F-4D97-AF65-F5344CB8AC3E}">
        <p14:creationId xmlns:p14="http://schemas.microsoft.com/office/powerpoint/2010/main" val="20504993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5" name="Naslov 1">
            <a:extLst>
              <a:ext uri="{FF2B5EF4-FFF2-40B4-BE49-F238E27FC236}">
                <a16:creationId xmlns:a16="http://schemas.microsoft.com/office/drawing/2014/main" id="{00158755-33B0-B557-B8BF-E23CC3DE80E4}"/>
              </a:ext>
            </a:extLst>
          </p:cNvPr>
          <p:cNvSpPr>
            <a:spLocks noGrp="1"/>
          </p:cNvSpPr>
          <p:nvPr>
            <p:ph type="title" hasCustomPrompt="1"/>
          </p:nvPr>
        </p:nvSpPr>
        <p:spPr>
          <a:xfrm>
            <a:off x="611560" y="1655087"/>
            <a:ext cx="4204507" cy="916663"/>
          </a:xfrm>
        </p:spPr>
        <p:txBody>
          <a:bodyPr>
            <a:noAutofit/>
          </a:bodyPr>
          <a:lstStyle>
            <a:lvl1pPr algn="ctr">
              <a:defRPr sz="3200" b="0" i="0">
                <a:solidFill>
                  <a:srgbClr val="2C303C"/>
                </a:solidFill>
                <a:latin typeface="Arial Nova" panose="020B0504020202020204" pitchFamily="34" charset="0"/>
                <a:ea typeface="Arial Nova" panose="020B0504020202020204" pitchFamily="34" charset="0"/>
                <a:cs typeface="Arial Nova Light" panose="020F0302020204030204" pitchFamily="34" charset="0"/>
              </a:defRPr>
            </a:lvl1pPr>
          </a:lstStyle>
          <a:p>
            <a:r>
              <a:rPr lang="sl-SI" dirty="0"/>
              <a:t>Title </a:t>
            </a:r>
            <a:r>
              <a:rPr lang="sl-SI" dirty="0" err="1"/>
              <a:t>of</a:t>
            </a:r>
            <a:r>
              <a:rPr lang="sl-SI" dirty="0"/>
              <a:t> </a:t>
            </a:r>
            <a:r>
              <a:rPr lang="sl-SI" dirty="0" err="1"/>
              <a:t>the</a:t>
            </a:r>
            <a:r>
              <a:rPr lang="sl-SI" dirty="0"/>
              <a:t> </a:t>
            </a:r>
            <a:r>
              <a:rPr lang="sl-SI" dirty="0" err="1"/>
              <a:t>Output</a:t>
            </a:r>
            <a:endParaRPr lang="sl-SI" dirty="0"/>
          </a:p>
        </p:txBody>
      </p:sp>
      <p:sp>
        <p:nvSpPr>
          <p:cNvPr id="6" name="Ograda besedila 3">
            <a:extLst>
              <a:ext uri="{FF2B5EF4-FFF2-40B4-BE49-F238E27FC236}">
                <a16:creationId xmlns:a16="http://schemas.microsoft.com/office/drawing/2014/main" id="{4DF4E92E-FF08-9796-7F88-70E34139A72D}"/>
              </a:ext>
            </a:extLst>
          </p:cNvPr>
          <p:cNvSpPr>
            <a:spLocks noGrp="1"/>
          </p:cNvSpPr>
          <p:nvPr>
            <p:ph type="body" sz="half" idx="10" hasCustomPrompt="1"/>
          </p:nvPr>
        </p:nvSpPr>
        <p:spPr>
          <a:xfrm>
            <a:off x="1201646" y="2649834"/>
            <a:ext cx="3024336" cy="450699"/>
          </a:xfrm>
        </p:spPr>
        <p:txBody>
          <a:bodyPr>
            <a:normAutofit/>
          </a:bodyPr>
          <a:lstStyle>
            <a:lvl1pPr marL="0" indent="0" algn="ctr">
              <a:buFont typeface="Arial" panose="020B0604020202020204" pitchFamily="34" charset="0"/>
              <a:buNone/>
              <a:defRPr lang="en-US" sz="1600" b="0" i="0" baseline="0" smtClean="0">
                <a:solidFill>
                  <a:srgbClr val="2C303C"/>
                </a:solidFill>
                <a:effectLst/>
                <a:latin typeface="Arial" panose="020B0604020202020204" pitchFamily="34" charset="0"/>
                <a:ea typeface="Arial" panose="020B06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l-SI" dirty="0"/>
              <a:t>Subtitle of the Output</a:t>
            </a:r>
          </a:p>
        </p:txBody>
      </p:sp>
      <p:sp>
        <p:nvSpPr>
          <p:cNvPr id="8" name="Ograda besedila 3">
            <a:extLst>
              <a:ext uri="{FF2B5EF4-FFF2-40B4-BE49-F238E27FC236}">
                <a16:creationId xmlns:a16="http://schemas.microsoft.com/office/drawing/2014/main" id="{E101DBB1-DEB4-C56F-E4A3-3D74F03EA2F8}"/>
              </a:ext>
            </a:extLst>
          </p:cNvPr>
          <p:cNvSpPr>
            <a:spLocks noGrp="1"/>
          </p:cNvSpPr>
          <p:nvPr>
            <p:ph type="body" sz="half" idx="13" hasCustomPrompt="1"/>
          </p:nvPr>
        </p:nvSpPr>
        <p:spPr>
          <a:xfrm>
            <a:off x="1201646" y="3101416"/>
            <a:ext cx="3024336" cy="336255"/>
          </a:xfrm>
        </p:spPr>
        <p:txBody>
          <a:bodyPr>
            <a:normAutofit/>
          </a:bodyPr>
          <a:lstStyle>
            <a:lvl1pPr marL="0" indent="0" algn="ctr">
              <a:buFont typeface="Arial" panose="020B0604020202020204" pitchFamily="34" charset="0"/>
              <a:buNone/>
              <a:defRPr lang="en-US" sz="1100" b="0" i="0" baseline="0" smtClean="0">
                <a:solidFill>
                  <a:srgbClr val="2C303C"/>
                </a:solidFill>
                <a:effectLst/>
                <a:latin typeface="Arial" panose="020B0604020202020204" pitchFamily="34" charset="0"/>
                <a:ea typeface="Arial" panose="020B06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l-SI" dirty="0"/>
              <a:t>Insert text here (Author, date, etc.) </a:t>
            </a:r>
          </a:p>
        </p:txBody>
      </p:sp>
    </p:spTree>
    <p:extLst>
      <p:ext uri="{BB962C8B-B14F-4D97-AF65-F5344CB8AC3E}">
        <p14:creationId xmlns:p14="http://schemas.microsoft.com/office/powerpoint/2010/main" val="18693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v2">
    <p:spTree>
      <p:nvGrpSpPr>
        <p:cNvPr id="1" name=""/>
        <p:cNvGrpSpPr/>
        <p:nvPr/>
      </p:nvGrpSpPr>
      <p:grpSpPr>
        <a:xfrm>
          <a:off x="0" y="0"/>
          <a:ext cx="0" cy="0"/>
          <a:chOff x="0" y="0"/>
          <a:chExt cx="0" cy="0"/>
        </a:xfrm>
      </p:grpSpPr>
      <p:sp>
        <p:nvSpPr>
          <p:cNvPr id="5" name="Naslov 1">
            <a:extLst>
              <a:ext uri="{FF2B5EF4-FFF2-40B4-BE49-F238E27FC236}">
                <a16:creationId xmlns:a16="http://schemas.microsoft.com/office/drawing/2014/main" id="{00158755-33B0-B557-B8BF-E23CC3DE80E4}"/>
              </a:ext>
            </a:extLst>
          </p:cNvPr>
          <p:cNvSpPr>
            <a:spLocks noGrp="1"/>
          </p:cNvSpPr>
          <p:nvPr>
            <p:ph type="title" hasCustomPrompt="1"/>
          </p:nvPr>
        </p:nvSpPr>
        <p:spPr>
          <a:xfrm>
            <a:off x="833720" y="1664351"/>
            <a:ext cx="3738280" cy="916663"/>
          </a:xfrm>
        </p:spPr>
        <p:txBody>
          <a:bodyPr>
            <a:noAutofit/>
          </a:bodyPr>
          <a:lstStyle>
            <a:lvl1pPr algn="ctr">
              <a:defRPr sz="3200" b="0" i="0">
                <a:solidFill>
                  <a:srgbClr val="2C303C"/>
                </a:solidFill>
                <a:latin typeface="Arial Nova" panose="020B0504020202020204" pitchFamily="34" charset="0"/>
                <a:ea typeface="Arial Nova" panose="020B0504020202020204" pitchFamily="34" charset="0"/>
                <a:cs typeface="Arial Nova Light" panose="020F0302020204030204" pitchFamily="34" charset="0"/>
              </a:defRPr>
            </a:lvl1pPr>
          </a:lstStyle>
          <a:p>
            <a:r>
              <a:rPr lang="sl-SI" dirty="0"/>
              <a:t>Title </a:t>
            </a:r>
            <a:r>
              <a:rPr lang="sl-SI" dirty="0" err="1"/>
              <a:t>of</a:t>
            </a:r>
            <a:r>
              <a:rPr lang="sl-SI" dirty="0"/>
              <a:t> </a:t>
            </a:r>
            <a:r>
              <a:rPr lang="sl-SI" dirty="0" err="1"/>
              <a:t>the</a:t>
            </a:r>
            <a:r>
              <a:rPr lang="sl-SI" dirty="0"/>
              <a:t> </a:t>
            </a:r>
            <a:r>
              <a:rPr lang="sl-SI" dirty="0" err="1"/>
              <a:t>Output</a:t>
            </a:r>
            <a:endParaRPr lang="sl-SI" dirty="0"/>
          </a:p>
        </p:txBody>
      </p:sp>
      <p:sp>
        <p:nvSpPr>
          <p:cNvPr id="6" name="Ograda besedila 3">
            <a:extLst>
              <a:ext uri="{FF2B5EF4-FFF2-40B4-BE49-F238E27FC236}">
                <a16:creationId xmlns:a16="http://schemas.microsoft.com/office/drawing/2014/main" id="{4DF4E92E-FF08-9796-7F88-70E34139A72D}"/>
              </a:ext>
            </a:extLst>
          </p:cNvPr>
          <p:cNvSpPr>
            <a:spLocks noGrp="1"/>
          </p:cNvSpPr>
          <p:nvPr>
            <p:ph type="body" sz="half" idx="10" hasCustomPrompt="1"/>
          </p:nvPr>
        </p:nvSpPr>
        <p:spPr>
          <a:xfrm>
            <a:off x="1201646" y="2649834"/>
            <a:ext cx="3024336" cy="450699"/>
          </a:xfrm>
        </p:spPr>
        <p:txBody>
          <a:bodyPr>
            <a:normAutofit/>
          </a:bodyPr>
          <a:lstStyle>
            <a:lvl1pPr marL="0" indent="0" algn="ctr">
              <a:buFont typeface="Arial" panose="020B0604020202020204" pitchFamily="34" charset="0"/>
              <a:buNone/>
              <a:defRPr lang="en-US" sz="1600" b="0" i="0" baseline="0" smtClean="0">
                <a:solidFill>
                  <a:srgbClr val="2C303C"/>
                </a:solidFill>
                <a:effectLst/>
                <a:latin typeface="Arial" panose="020B0604020202020204" pitchFamily="34" charset="0"/>
                <a:ea typeface="Arial" panose="020B06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l-SI" dirty="0"/>
              <a:t>Subtitle of the Output</a:t>
            </a:r>
          </a:p>
        </p:txBody>
      </p:sp>
      <p:sp>
        <p:nvSpPr>
          <p:cNvPr id="8" name="Ograda besedila 3">
            <a:extLst>
              <a:ext uri="{FF2B5EF4-FFF2-40B4-BE49-F238E27FC236}">
                <a16:creationId xmlns:a16="http://schemas.microsoft.com/office/drawing/2014/main" id="{E101DBB1-DEB4-C56F-E4A3-3D74F03EA2F8}"/>
              </a:ext>
            </a:extLst>
          </p:cNvPr>
          <p:cNvSpPr>
            <a:spLocks noGrp="1"/>
          </p:cNvSpPr>
          <p:nvPr>
            <p:ph type="body" sz="half" idx="13" hasCustomPrompt="1"/>
          </p:nvPr>
        </p:nvSpPr>
        <p:spPr>
          <a:xfrm>
            <a:off x="1201646" y="3101416"/>
            <a:ext cx="3024336" cy="336255"/>
          </a:xfrm>
        </p:spPr>
        <p:txBody>
          <a:bodyPr>
            <a:normAutofit/>
          </a:bodyPr>
          <a:lstStyle>
            <a:lvl1pPr marL="0" indent="0" algn="ctr">
              <a:buFont typeface="Arial" panose="020B0604020202020204" pitchFamily="34" charset="0"/>
              <a:buNone/>
              <a:defRPr lang="en-US" sz="1100" b="0" i="0" baseline="0" smtClean="0">
                <a:solidFill>
                  <a:srgbClr val="2C303C"/>
                </a:solidFill>
                <a:effectLst/>
                <a:latin typeface="Arial" panose="020B0604020202020204" pitchFamily="34" charset="0"/>
                <a:ea typeface="Arial" panose="020B06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l-SI" dirty="0"/>
              <a:t>Insert text here (Author, date, etc.) </a:t>
            </a:r>
          </a:p>
        </p:txBody>
      </p:sp>
      <p:pic>
        <p:nvPicPr>
          <p:cNvPr id="28" name="Picture 27" descr="A group of people putting their hands together&#10;&#10;Description automatically generated">
            <a:extLst>
              <a:ext uri="{FF2B5EF4-FFF2-40B4-BE49-F238E27FC236}">
                <a16:creationId xmlns:a16="http://schemas.microsoft.com/office/drawing/2014/main" id="{E1209E7C-5642-D56D-2E96-7189BD5990D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94161" y="0"/>
            <a:ext cx="3885883" cy="4378026"/>
          </a:xfrm>
          <a:prstGeom prst="rect">
            <a:avLst/>
          </a:prstGeom>
        </p:spPr>
      </p:pic>
      <p:pic>
        <p:nvPicPr>
          <p:cNvPr id="30" name="Picture 29">
            <a:extLst>
              <a:ext uri="{FF2B5EF4-FFF2-40B4-BE49-F238E27FC236}">
                <a16:creationId xmlns:a16="http://schemas.microsoft.com/office/drawing/2014/main" id="{FD749A47-33F9-A799-5F03-0E5F21D7C64B}"/>
              </a:ext>
            </a:extLst>
          </p:cNvPr>
          <p:cNvPicPr>
            <a:picLocks noChangeAspect="1"/>
          </p:cNvPicPr>
          <p:nvPr userDrawn="1"/>
        </p:nvPicPr>
        <p:blipFill>
          <a:blip r:embed="rId3"/>
          <a:stretch>
            <a:fillRect/>
          </a:stretch>
        </p:blipFill>
        <p:spPr>
          <a:xfrm rot="19522396">
            <a:off x="7598112" y="3872016"/>
            <a:ext cx="598380" cy="1206569"/>
          </a:xfrm>
          <a:prstGeom prst="rect">
            <a:avLst/>
          </a:prstGeom>
        </p:spPr>
      </p:pic>
      <p:pic>
        <p:nvPicPr>
          <p:cNvPr id="31" name="Picture 30">
            <a:extLst>
              <a:ext uri="{FF2B5EF4-FFF2-40B4-BE49-F238E27FC236}">
                <a16:creationId xmlns:a16="http://schemas.microsoft.com/office/drawing/2014/main" id="{0A59C14F-865D-5C46-F123-A724BC333586}"/>
              </a:ext>
            </a:extLst>
          </p:cNvPr>
          <p:cNvPicPr>
            <a:picLocks noChangeAspect="1"/>
          </p:cNvPicPr>
          <p:nvPr userDrawn="1"/>
        </p:nvPicPr>
        <p:blipFill>
          <a:blip r:embed="rId4"/>
          <a:stretch>
            <a:fillRect/>
          </a:stretch>
        </p:blipFill>
        <p:spPr>
          <a:xfrm>
            <a:off x="4378499" y="3100533"/>
            <a:ext cx="936906" cy="936906"/>
          </a:xfrm>
          <a:prstGeom prst="rect">
            <a:avLst/>
          </a:prstGeom>
        </p:spPr>
      </p:pic>
      <p:pic>
        <p:nvPicPr>
          <p:cNvPr id="32" name="Picture 31">
            <a:extLst>
              <a:ext uri="{FF2B5EF4-FFF2-40B4-BE49-F238E27FC236}">
                <a16:creationId xmlns:a16="http://schemas.microsoft.com/office/drawing/2014/main" id="{347CF199-B8EA-DADF-39A0-CCDEE07FBCA5}"/>
              </a:ext>
            </a:extLst>
          </p:cNvPr>
          <p:cNvPicPr>
            <a:picLocks noChangeAspect="1"/>
          </p:cNvPicPr>
          <p:nvPr userDrawn="1"/>
        </p:nvPicPr>
        <p:blipFill>
          <a:blip r:embed="rId5"/>
          <a:stretch>
            <a:fillRect/>
          </a:stretch>
        </p:blipFill>
        <p:spPr>
          <a:xfrm>
            <a:off x="539552" y="339502"/>
            <a:ext cx="1685802" cy="432048"/>
          </a:xfrm>
          <a:prstGeom prst="rect">
            <a:avLst/>
          </a:prstGeom>
        </p:spPr>
      </p:pic>
    </p:spTree>
    <p:extLst>
      <p:ext uri="{BB962C8B-B14F-4D97-AF65-F5344CB8AC3E}">
        <p14:creationId xmlns:p14="http://schemas.microsoft.com/office/powerpoint/2010/main" val="28713553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duction Slide ">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F193CE81-6986-5757-287E-5848D6A43575}"/>
              </a:ext>
            </a:extLst>
          </p:cNvPr>
          <p:cNvSpPr>
            <a:spLocks noGrp="1"/>
          </p:cNvSpPr>
          <p:nvPr>
            <p:ph type="title" hasCustomPrompt="1"/>
          </p:nvPr>
        </p:nvSpPr>
        <p:spPr>
          <a:xfrm>
            <a:off x="0" y="342925"/>
            <a:ext cx="9144000" cy="857250"/>
          </a:xfrm>
        </p:spPr>
        <p:txBody>
          <a:bodyPr>
            <a:normAutofit/>
          </a:bodyPr>
          <a:lstStyle>
            <a:lvl1pPr algn="ctr">
              <a:defRPr sz="2700" b="0" i="0">
                <a:solidFill>
                  <a:srgbClr val="2C303C"/>
                </a:solidFill>
                <a:latin typeface="Arial Nova" panose="020B0504020202020204" pitchFamily="34" charset="0"/>
                <a:ea typeface="Arial Nova" panose="020B0504020202020204" pitchFamily="34" charset="0"/>
                <a:cs typeface="Arial" panose="020B0604020202020204" pitchFamily="34" charset="0"/>
              </a:defRPr>
            </a:lvl1pPr>
          </a:lstStyle>
          <a:p>
            <a:r>
              <a:rPr lang="sl-SI" dirty="0"/>
              <a:t>INTRODUCTION</a:t>
            </a:r>
          </a:p>
        </p:txBody>
      </p:sp>
      <p:sp>
        <p:nvSpPr>
          <p:cNvPr id="3" name="Ograda besedila 3">
            <a:extLst>
              <a:ext uri="{FF2B5EF4-FFF2-40B4-BE49-F238E27FC236}">
                <a16:creationId xmlns:a16="http://schemas.microsoft.com/office/drawing/2014/main" id="{756D9C3B-C8A0-5290-EFD0-A98A162D3B32}"/>
              </a:ext>
            </a:extLst>
          </p:cNvPr>
          <p:cNvSpPr>
            <a:spLocks noGrp="1"/>
          </p:cNvSpPr>
          <p:nvPr>
            <p:ph type="body" sz="half" idx="10"/>
          </p:nvPr>
        </p:nvSpPr>
        <p:spPr>
          <a:xfrm>
            <a:off x="2159732" y="1419622"/>
            <a:ext cx="4860540" cy="2952328"/>
          </a:xfrm>
        </p:spPr>
        <p:txBody>
          <a:bodyPr>
            <a:normAutofit/>
          </a:bodyPr>
          <a:lstStyle>
            <a:lvl1pPr marL="0" indent="0" algn="l">
              <a:buClr>
                <a:srgbClr val="8A3373"/>
              </a:buClr>
              <a:buSzPct val="100000"/>
              <a:buFont typeface="Arial" panose="020B0604020202020204" pitchFamily="34" charset="0"/>
              <a:buNone/>
              <a:defRPr lang="en-US" sz="1500" b="0" i="0" smtClean="0">
                <a:solidFill>
                  <a:srgbClr val="2C303C"/>
                </a:solidFill>
                <a:effectLst/>
                <a:latin typeface="Arial Nova" panose="020B0504020202020204" pitchFamily="34" charset="0"/>
                <a:ea typeface="Arial Nova" panose="020B05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endParaRPr lang="sl-SI" dirty="0"/>
          </a:p>
        </p:txBody>
      </p:sp>
      <p:pic>
        <p:nvPicPr>
          <p:cNvPr id="7" name="Picture 6">
            <a:extLst>
              <a:ext uri="{FF2B5EF4-FFF2-40B4-BE49-F238E27FC236}">
                <a16:creationId xmlns:a16="http://schemas.microsoft.com/office/drawing/2014/main" id="{E057B9EF-F10E-C7B6-EE16-72266C490696}"/>
              </a:ext>
            </a:extLst>
          </p:cNvPr>
          <p:cNvPicPr>
            <a:picLocks noChangeAspect="1"/>
          </p:cNvPicPr>
          <p:nvPr userDrawn="1"/>
        </p:nvPicPr>
        <p:blipFill>
          <a:blip r:embed="rId2"/>
          <a:stretch>
            <a:fillRect/>
          </a:stretch>
        </p:blipFill>
        <p:spPr>
          <a:xfrm rot="2248129">
            <a:off x="302154" y="4296254"/>
            <a:ext cx="634507" cy="1208584"/>
          </a:xfrm>
          <a:prstGeom prst="rect">
            <a:avLst/>
          </a:prstGeom>
        </p:spPr>
      </p:pic>
      <p:pic>
        <p:nvPicPr>
          <p:cNvPr id="8" name="Picture 7">
            <a:extLst>
              <a:ext uri="{FF2B5EF4-FFF2-40B4-BE49-F238E27FC236}">
                <a16:creationId xmlns:a16="http://schemas.microsoft.com/office/drawing/2014/main" id="{501DBD23-D6B3-C6AF-E24E-48699C4897DA}"/>
              </a:ext>
            </a:extLst>
          </p:cNvPr>
          <p:cNvPicPr>
            <a:picLocks noChangeAspect="1"/>
          </p:cNvPicPr>
          <p:nvPr userDrawn="1"/>
        </p:nvPicPr>
        <p:blipFill>
          <a:blip r:embed="rId3"/>
          <a:stretch>
            <a:fillRect/>
          </a:stretch>
        </p:blipFill>
        <p:spPr>
          <a:xfrm rot="19730288">
            <a:off x="8096857" y="-369681"/>
            <a:ext cx="654078" cy="1318877"/>
          </a:xfrm>
          <a:prstGeom prst="rect">
            <a:avLst/>
          </a:prstGeom>
        </p:spPr>
      </p:pic>
      <p:pic>
        <p:nvPicPr>
          <p:cNvPr id="14" name="Picture 13">
            <a:extLst>
              <a:ext uri="{FF2B5EF4-FFF2-40B4-BE49-F238E27FC236}">
                <a16:creationId xmlns:a16="http://schemas.microsoft.com/office/drawing/2014/main" id="{39791AA7-46AD-C6A1-E283-889CD1502E1B}"/>
              </a:ext>
            </a:extLst>
          </p:cNvPr>
          <p:cNvPicPr>
            <a:picLocks noChangeAspect="1"/>
          </p:cNvPicPr>
          <p:nvPr userDrawn="1"/>
        </p:nvPicPr>
        <p:blipFill>
          <a:blip r:embed="rId4"/>
          <a:stretch>
            <a:fillRect/>
          </a:stretch>
        </p:blipFill>
        <p:spPr>
          <a:xfrm>
            <a:off x="1052049" y="530028"/>
            <a:ext cx="474955" cy="474955"/>
          </a:xfrm>
          <a:prstGeom prst="rect">
            <a:avLst/>
          </a:prstGeom>
        </p:spPr>
      </p:pic>
      <p:pic>
        <p:nvPicPr>
          <p:cNvPr id="15" name="Picture 14">
            <a:extLst>
              <a:ext uri="{FF2B5EF4-FFF2-40B4-BE49-F238E27FC236}">
                <a16:creationId xmlns:a16="http://schemas.microsoft.com/office/drawing/2014/main" id="{55A2B3F6-9E75-C899-2AB6-AE0D5DE12DF9}"/>
              </a:ext>
            </a:extLst>
          </p:cNvPr>
          <p:cNvPicPr>
            <a:picLocks noChangeAspect="1"/>
          </p:cNvPicPr>
          <p:nvPr userDrawn="1"/>
        </p:nvPicPr>
        <p:blipFill>
          <a:blip r:embed="rId5"/>
          <a:stretch>
            <a:fillRect/>
          </a:stretch>
        </p:blipFill>
        <p:spPr>
          <a:xfrm>
            <a:off x="563445" y="221485"/>
            <a:ext cx="653667" cy="653667"/>
          </a:xfrm>
          <a:prstGeom prst="rect">
            <a:avLst/>
          </a:prstGeom>
        </p:spPr>
      </p:pic>
      <p:pic>
        <p:nvPicPr>
          <p:cNvPr id="16" name="Picture 15">
            <a:extLst>
              <a:ext uri="{FF2B5EF4-FFF2-40B4-BE49-F238E27FC236}">
                <a16:creationId xmlns:a16="http://schemas.microsoft.com/office/drawing/2014/main" id="{721832CE-1B81-C525-075F-ECCA997F88AF}"/>
              </a:ext>
            </a:extLst>
          </p:cNvPr>
          <p:cNvPicPr>
            <a:picLocks noChangeAspect="1"/>
          </p:cNvPicPr>
          <p:nvPr userDrawn="1"/>
        </p:nvPicPr>
        <p:blipFill>
          <a:blip r:embed="rId6"/>
          <a:stretch>
            <a:fillRect/>
          </a:stretch>
        </p:blipFill>
        <p:spPr>
          <a:xfrm>
            <a:off x="7668344" y="4543999"/>
            <a:ext cx="1133273" cy="290442"/>
          </a:xfrm>
          <a:prstGeom prst="rect">
            <a:avLst/>
          </a:prstGeom>
        </p:spPr>
      </p:pic>
    </p:spTree>
    <p:extLst>
      <p:ext uri="{BB962C8B-B14F-4D97-AF65-F5344CB8AC3E}">
        <p14:creationId xmlns:p14="http://schemas.microsoft.com/office/powerpoint/2010/main" val="40169536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Agenda Slide ">
    <p:spTree>
      <p:nvGrpSpPr>
        <p:cNvPr id="1" name=""/>
        <p:cNvGrpSpPr/>
        <p:nvPr/>
      </p:nvGrpSpPr>
      <p:grpSpPr>
        <a:xfrm>
          <a:off x="0" y="0"/>
          <a:ext cx="0" cy="0"/>
          <a:chOff x="0" y="0"/>
          <a:chExt cx="0" cy="0"/>
        </a:xfrm>
      </p:grpSpPr>
      <p:sp>
        <p:nvSpPr>
          <p:cNvPr id="10" name="Oval 9">
            <a:extLst>
              <a:ext uri="{FF2B5EF4-FFF2-40B4-BE49-F238E27FC236}">
                <a16:creationId xmlns:a16="http://schemas.microsoft.com/office/drawing/2014/main" id="{49DC33CC-E047-607F-0DC5-6DFFEC5E512E}"/>
              </a:ext>
            </a:extLst>
          </p:cNvPr>
          <p:cNvSpPr/>
          <p:nvPr userDrawn="1"/>
        </p:nvSpPr>
        <p:spPr>
          <a:xfrm>
            <a:off x="539552" y="3723393"/>
            <a:ext cx="792088" cy="792088"/>
          </a:xfrm>
          <a:prstGeom prst="ellipse">
            <a:avLst/>
          </a:prstGeom>
          <a:solidFill>
            <a:srgbClr val="525B9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8" name="Oval 7">
            <a:extLst>
              <a:ext uri="{FF2B5EF4-FFF2-40B4-BE49-F238E27FC236}">
                <a16:creationId xmlns:a16="http://schemas.microsoft.com/office/drawing/2014/main" id="{29E98EA2-3023-6062-975E-69454CFCCF60}"/>
              </a:ext>
            </a:extLst>
          </p:cNvPr>
          <p:cNvSpPr/>
          <p:nvPr userDrawn="1"/>
        </p:nvSpPr>
        <p:spPr>
          <a:xfrm>
            <a:off x="539552" y="2272965"/>
            <a:ext cx="792088" cy="792088"/>
          </a:xfrm>
          <a:prstGeom prst="ellipse">
            <a:avLst/>
          </a:prstGeom>
          <a:solidFill>
            <a:srgbClr val="4195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5" name="Oval 4">
            <a:extLst>
              <a:ext uri="{FF2B5EF4-FFF2-40B4-BE49-F238E27FC236}">
                <a16:creationId xmlns:a16="http://schemas.microsoft.com/office/drawing/2014/main" id="{51C602F3-CEC0-70AF-9504-0E65CDBE188B}"/>
              </a:ext>
            </a:extLst>
          </p:cNvPr>
          <p:cNvSpPr/>
          <p:nvPr userDrawn="1"/>
        </p:nvSpPr>
        <p:spPr>
          <a:xfrm>
            <a:off x="539552" y="843558"/>
            <a:ext cx="792088" cy="792088"/>
          </a:xfrm>
          <a:prstGeom prst="ellipse">
            <a:avLst/>
          </a:prstGeom>
          <a:solidFill>
            <a:srgbClr val="F09D3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11" name="Naslov 1"/>
          <p:cNvSpPr>
            <a:spLocks noGrp="1"/>
          </p:cNvSpPr>
          <p:nvPr>
            <p:ph type="title" hasCustomPrompt="1"/>
          </p:nvPr>
        </p:nvSpPr>
        <p:spPr>
          <a:xfrm>
            <a:off x="1619672" y="267494"/>
            <a:ext cx="7486800" cy="576064"/>
          </a:xfrm>
        </p:spPr>
        <p:txBody>
          <a:bodyPr>
            <a:noAutofit/>
          </a:bodyPr>
          <a:lstStyle>
            <a:lvl1pPr algn="l">
              <a:defRPr sz="2700" b="0" i="0" baseline="0">
                <a:solidFill>
                  <a:srgbClr val="2C303C"/>
                </a:solidFill>
                <a:latin typeface="Arial Nova" panose="020B0504020202020204" pitchFamily="34" charset="0"/>
                <a:ea typeface="Arial Nova" panose="020B0504020202020204" pitchFamily="34" charset="0"/>
                <a:cs typeface="Arial" panose="020B0604020202020204" pitchFamily="34" charset="0"/>
              </a:defRPr>
            </a:lvl1pPr>
          </a:lstStyle>
          <a:p>
            <a:r>
              <a:rPr lang="sl-SI" dirty="0"/>
              <a:t>AGENDA</a:t>
            </a:r>
          </a:p>
        </p:txBody>
      </p:sp>
      <p:sp>
        <p:nvSpPr>
          <p:cNvPr id="19" name="Ograda besedila 3"/>
          <p:cNvSpPr>
            <a:spLocks noGrp="1"/>
          </p:cNvSpPr>
          <p:nvPr>
            <p:ph type="body" sz="half" idx="10" hasCustomPrompt="1"/>
          </p:nvPr>
        </p:nvSpPr>
        <p:spPr>
          <a:xfrm>
            <a:off x="1628156" y="1429914"/>
            <a:ext cx="5841851" cy="997819"/>
          </a:xfrm>
        </p:spPr>
        <p:txBody>
          <a:bodyPr>
            <a:normAutofit/>
          </a:bodyPr>
          <a:lstStyle>
            <a:lvl1pPr marL="285750" indent="-285750" algn="l">
              <a:buClr>
                <a:srgbClr val="F09D37"/>
              </a:buClr>
              <a:buFont typeface="Arial" panose="020B0604020202020204" pitchFamily="34" charset="0"/>
              <a:buChar char="•"/>
              <a:defRPr lang="en-US" sz="1500" b="0" i="0" baseline="0" smtClean="0">
                <a:solidFill>
                  <a:srgbClr val="2C303C"/>
                </a:solidFill>
                <a:effectLst/>
                <a:latin typeface="Arial Nova" panose="020B0504020202020204" pitchFamily="34" charset="0"/>
                <a:ea typeface="Arial Nova" panose="020B05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l-SI" dirty="0"/>
              <a:t>Insert text here</a:t>
            </a:r>
          </a:p>
        </p:txBody>
      </p:sp>
      <p:sp>
        <p:nvSpPr>
          <p:cNvPr id="20" name="Ograda besedila 3"/>
          <p:cNvSpPr>
            <a:spLocks noGrp="1"/>
          </p:cNvSpPr>
          <p:nvPr>
            <p:ph type="body" sz="half" idx="24" hasCustomPrompt="1"/>
          </p:nvPr>
        </p:nvSpPr>
        <p:spPr>
          <a:xfrm>
            <a:off x="1628156" y="1059582"/>
            <a:ext cx="5841851" cy="504056"/>
          </a:xfrm>
        </p:spPr>
        <p:txBody>
          <a:bodyPr>
            <a:normAutofit/>
          </a:bodyPr>
          <a:lstStyle>
            <a:lvl1pPr marL="0" indent="0" algn="l">
              <a:buFont typeface="Arial" panose="020B0604020202020204" pitchFamily="34" charset="0"/>
              <a:buNone/>
              <a:defRPr lang="en-US" sz="1500" b="1" i="0" baseline="0" smtClean="0">
                <a:solidFill>
                  <a:srgbClr val="2C303C"/>
                </a:solidFill>
                <a:effectLst/>
                <a:latin typeface="Arial Nova" panose="020B0504020202020204" pitchFamily="34" charset="0"/>
                <a:ea typeface="Arial Nova" panose="020B05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l-SI" dirty="0"/>
              <a:t>Section title goes here</a:t>
            </a:r>
          </a:p>
        </p:txBody>
      </p:sp>
      <p:sp>
        <p:nvSpPr>
          <p:cNvPr id="34" name="Ograda besedila 3"/>
          <p:cNvSpPr>
            <a:spLocks noGrp="1"/>
          </p:cNvSpPr>
          <p:nvPr>
            <p:ph type="body" sz="half" idx="25" hasCustomPrompt="1"/>
          </p:nvPr>
        </p:nvSpPr>
        <p:spPr>
          <a:xfrm>
            <a:off x="1619672" y="2855939"/>
            <a:ext cx="5841851" cy="997819"/>
          </a:xfrm>
        </p:spPr>
        <p:txBody>
          <a:bodyPr>
            <a:normAutofit/>
          </a:bodyPr>
          <a:lstStyle>
            <a:lvl1pPr marL="285750" indent="-285750" algn="l">
              <a:buClr>
                <a:srgbClr val="419588"/>
              </a:buClr>
              <a:buFont typeface="Arial" panose="020B0604020202020204" pitchFamily="34" charset="0"/>
              <a:buChar char="•"/>
              <a:defRPr lang="en-US" sz="1500" b="0" i="0" baseline="0" smtClean="0">
                <a:solidFill>
                  <a:srgbClr val="2C303C"/>
                </a:solidFill>
                <a:effectLst/>
                <a:latin typeface="Arial Nova" panose="020B0504020202020204" pitchFamily="34" charset="0"/>
                <a:ea typeface="Arial Nova" panose="020B05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l-SI" dirty="0"/>
              <a:t>Insert text here</a:t>
            </a:r>
          </a:p>
        </p:txBody>
      </p:sp>
      <p:sp>
        <p:nvSpPr>
          <p:cNvPr id="35" name="Ograda besedila 3"/>
          <p:cNvSpPr>
            <a:spLocks noGrp="1"/>
          </p:cNvSpPr>
          <p:nvPr>
            <p:ph type="body" sz="half" idx="26" hasCustomPrompt="1"/>
          </p:nvPr>
        </p:nvSpPr>
        <p:spPr>
          <a:xfrm>
            <a:off x="1619672" y="2485607"/>
            <a:ext cx="5841851" cy="504056"/>
          </a:xfrm>
        </p:spPr>
        <p:txBody>
          <a:bodyPr>
            <a:normAutofit/>
          </a:bodyPr>
          <a:lstStyle>
            <a:lvl1pPr marL="0" indent="0" algn="l">
              <a:buFont typeface="Arial" panose="020B0604020202020204" pitchFamily="34" charset="0"/>
              <a:buNone/>
              <a:defRPr lang="en-US" sz="1500" b="1" i="0" baseline="0" smtClean="0">
                <a:solidFill>
                  <a:srgbClr val="2C303C"/>
                </a:solidFill>
                <a:effectLst/>
                <a:latin typeface="Arial Nova" panose="020B0504020202020204" pitchFamily="34" charset="0"/>
                <a:ea typeface="Arial Nova" panose="020B05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l-SI" dirty="0"/>
              <a:t>Section title goes here</a:t>
            </a:r>
          </a:p>
        </p:txBody>
      </p:sp>
      <p:sp>
        <p:nvSpPr>
          <p:cNvPr id="36" name="Ograda besedila 3"/>
          <p:cNvSpPr>
            <a:spLocks noGrp="1"/>
          </p:cNvSpPr>
          <p:nvPr>
            <p:ph type="body" sz="half" idx="27" hasCustomPrompt="1"/>
          </p:nvPr>
        </p:nvSpPr>
        <p:spPr>
          <a:xfrm>
            <a:off x="1628156" y="4155926"/>
            <a:ext cx="5841851" cy="737506"/>
          </a:xfrm>
        </p:spPr>
        <p:txBody>
          <a:bodyPr>
            <a:normAutofit/>
          </a:bodyPr>
          <a:lstStyle>
            <a:lvl1pPr marL="285750" indent="-285750" algn="l">
              <a:buClr>
                <a:srgbClr val="525B9E"/>
              </a:buClr>
              <a:buFont typeface="Arial" panose="020B0604020202020204" pitchFamily="34" charset="0"/>
              <a:buChar char="•"/>
              <a:defRPr lang="en-US" sz="1500" b="0" i="0" baseline="0" smtClean="0">
                <a:solidFill>
                  <a:srgbClr val="2C303C"/>
                </a:solidFill>
                <a:effectLst/>
                <a:latin typeface="Arial Nova" panose="020B0504020202020204" pitchFamily="34" charset="0"/>
                <a:ea typeface="Arial Nova" panose="020B05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l-SI" dirty="0"/>
              <a:t>Insert text here</a:t>
            </a:r>
          </a:p>
        </p:txBody>
      </p:sp>
      <p:sp>
        <p:nvSpPr>
          <p:cNvPr id="37" name="Ograda besedila 3"/>
          <p:cNvSpPr>
            <a:spLocks noGrp="1"/>
          </p:cNvSpPr>
          <p:nvPr>
            <p:ph type="body" sz="half" idx="28" hasCustomPrompt="1"/>
          </p:nvPr>
        </p:nvSpPr>
        <p:spPr>
          <a:xfrm>
            <a:off x="1628156" y="3912184"/>
            <a:ext cx="5841851" cy="372557"/>
          </a:xfrm>
        </p:spPr>
        <p:txBody>
          <a:bodyPr>
            <a:normAutofit/>
          </a:bodyPr>
          <a:lstStyle>
            <a:lvl1pPr marL="0" indent="0" algn="l">
              <a:buFont typeface="Arial" panose="020B0604020202020204" pitchFamily="34" charset="0"/>
              <a:buNone/>
              <a:defRPr lang="en-US" sz="1500" b="1" i="0" baseline="0" smtClean="0">
                <a:solidFill>
                  <a:srgbClr val="2C303C"/>
                </a:solidFill>
                <a:effectLst/>
                <a:latin typeface="Arial Nova" panose="020B0504020202020204" pitchFamily="34" charset="0"/>
                <a:ea typeface="Arial Nova" panose="020B05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l-SI" dirty="0"/>
              <a:t>Section title goes here</a:t>
            </a:r>
          </a:p>
        </p:txBody>
      </p:sp>
      <p:sp>
        <p:nvSpPr>
          <p:cNvPr id="38" name="Ograda besedila 3"/>
          <p:cNvSpPr>
            <a:spLocks noGrp="1"/>
          </p:cNvSpPr>
          <p:nvPr>
            <p:ph type="body" sz="half" idx="29" hasCustomPrompt="1"/>
          </p:nvPr>
        </p:nvSpPr>
        <p:spPr>
          <a:xfrm>
            <a:off x="611560" y="2485608"/>
            <a:ext cx="648072" cy="370332"/>
          </a:xfrm>
        </p:spPr>
        <p:txBody>
          <a:bodyPr>
            <a:normAutofit/>
          </a:bodyPr>
          <a:lstStyle>
            <a:lvl1pPr marL="0" indent="0" algn="ctr">
              <a:buFont typeface="Arial" panose="020B0604020202020204" pitchFamily="34" charset="0"/>
              <a:buNone/>
              <a:defRPr lang="en-US" sz="2000" b="1" i="0" baseline="0" smtClean="0">
                <a:solidFill>
                  <a:srgbClr val="F3F3F6"/>
                </a:solidFill>
                <a:effectLst/>
                <a:latin typeface="Arial Nova" panose="020B0504020202020204" pitchFamily="34" charset="0"/>
                <a:ea typeface="Arial Nova" panose="020B05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l-SI" dirty="0"/>
              <a:t>02</a:t>
            </a:r>
          </a:p>
        </p:txBody>
      </p:sp>
      <p:sp>
        <p:nvSpPr>
          <p:cNvPr id="39" name="Ograda besedila 3"/>
          <p:cNvSpPr>
            <a:spLocks noGrp="1"/>
          </p:cNvSpPr>
          <p:nvPr>
            <p:ph type="body" sz="half" idx="30" hasCustomPrompt="1"/>
          </p:nvPr>
        </p:nvSpPr>
        <p:spPr>
          <a:xfrm>
            <a:off x="602357" y="1059582"/>
            <a:ext cx="648072" cy="370332"/>
          </a:xfrm>
        </p:spPr>
        <p:txBody>
          <a:bodyPr>
            <a:normAutofit/>
          </a:bodyPr>
          <a:lstStyle>
            <a:lvl1pPr marL="0" indent="0" algn="ctr">
              <a:buFont typeface="Arial" panose="020B0604020202020204" pitchFamily="34" charset="0"/>
              <a:buNone/>
              <a:defRPr lang="en-US" sz="2000" b="1" i="0" baseline="0" smtClean="0">
                <a:solidFill>
                  <a:srgbClr val="F3F3F6"/>
                </a:solidFill>
                <a:effectLst/>
                <a:latin typeface="Arial Nova" panose="020B0504020202020204" pitchFamily="34" charset="0"/>
                <a:ea typeface="Arial Nova" panose="020B05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l-SI" dirty="0"/>
              <a:t>01</a:t>
            </a:r>
          </a:p>
        </p:txBody>
      </p:sp>
      <p:sp>
        <p:nvSpPr>
          <p:cNvPr id="40" name="Ograda besedila 3"/>
          <p:cNvSpPr>
            <a:spLocks noGrp="1"/>
          </p:cNvSpPr>
          <p:nvPr>
            <p:ph type="body" sz="half" idx="31" hasCustomPrompt="1"/>
          </p:nvPr>
        </p:nvSpPr>
        <p:spPr>
          <a:xfrm>
            <a:off x="611560" y="3913296"/>
            <a:ext cx="648072" cy="370332"/>
          </a:xfrm>
        </p:spPr>
        <p:txBody>
          <a:bodyPr>
            <a:normAutofit/>
          </a:bodyPr>
          <a:lstStyle>
            <a:lvl1pPr marL="0" indent="0" algn="ctr">
              <a:buFont typeface="Arial" panose="020B0604020202020204" pitchFamily="34" charset="0"/>
              <a:buNone/>
              <a:defRPr lang="en-US" sz="2000" b="1" i="0" baseline="0" smtClean="0">
                <a:solidFill>
                  <a:srgbClr val="F3F3F6"/>
                </a:solidFill>
                <a:effectLst/>
                <a:latin typeface="Arial Nova" panose="020B0504020202020204" pitchFamily="34" charset="0"/>
                <a:ea typeface="Arial Nova" panose="020B05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l-SI" dirty="0"/>
              <a:t>03</a:t>
            </a:r>
          </a:p>
        </p:txBody>
      </p:sp>
      <p:pic>
        <p:nvPicPr>
          <p:cNvPr id="14" name="Picture 13">
            <a:extLst>
              <a:ext uri="{FF2B5EF4-FFF2-40B4-BE49-F238E27FC236}">
                <a16:creationId xmlns:a16="http://schemas.microsoft.com/office/drawing/2014/main" id="{67375FC2-44E4-65C0-BEC2-84B5F901C0B9}"/>
              </a:ext>
            </a:extLst>
          </p:cNvPr>
          <p:cNvPicPr>
            <a:picLocks noChangeAspect="1"/>
          </p:cNvPicPr>
          <p:nvPr userDrawn="1"/>
        </p:nvPicPr>
        <p:blipFill>
          <a:blip r:embed="rId2"/>
          <a:stretch>
            <a:fillRect/>
          </a:stretch>
        </p:blipFill>
        <p:spPr>
          <a:xfrm rot="2248129">
            <a:off x="8169811" y="-433346"/>
            <a:ext cx="634507" cy="1208584"/>
          </a:xfrm>
          <a:prstGeom prst="rect">
            <a:avLst/>
          </a:prstGeom>
        </p:spPr>
      </p:pic>
      <p:pic>
        <p:nvPicPr>
          <p:cNvPr id="15" name="Picture 14">
            <a:extLst>
              <a:ext uri="{FF2B5EF4-FFF2-40B4-BE49-F238E27FC236}">
                <a16:creationId xmlns:a16="http://schemas.microsoft.com/office/drawing/2014/main" id="{3372B887-4739-975F-7AEA-D44EEB319D3C}"/>
              </a:ext>
            </a:extLst>
          </p:cNvPr>
          <p:cNvPicPr>
            <a:picLocks noChangeAspect="1"/>
          </p:cNvPicPr>
          <p:nvPr userDrawn="1"/>
        </p:nvPicPr>
        <p:blipFill>
          <a:blip r:embed="rId3"/>
          <a:stretch>
            <a:fillRect/>
          </a:stretch>
        </p:blipFill>
        <p:spPr>
          <a:xfrm>
            <a:off x="8541643" y="1033470"/>
            <a:ext cx="333408" cy="333408"/>
          </a:xfrm>
          <a:prstGeom prst="rect">
            <a:avLst/>
          </a:prstGeom>
        </p:spPr>
      </p:pic>
      <p:pic>
        <p:nvPicPr>
          <p:cNvPr id="16" name="Picture 15">
            <a:extLst>
              <a:ext uri="{FF2B5EF4-FFF2-40B4-BE49-F238E27FC236}">
                <a16:creationId xmlns:a16="http://schemas.microsoft.com/office/drawing/2014/main" id="{C29E243E-137E-DADE-1062-B452C625F169}"/>
              </a:ext>
            </a:extLst>
          </p:cNvPr>
          <p:cNvPicPr>
            <a:picLocks noChangeAspect="1"/>
          </p:cNvPicPr>
          <p:nvPr userDrawn="1"/>
        </p:nvPicPr>
        <p:blipFill>
          <a:blip r:embed="rId4"/>
          <a:stretch>
            <a:fillRect/>
          </a:stretch>
        </p:blipFill>
        <p:spPr>
          <a:xfrm>
            <a:off x="7668344" y="4543999"/>
            <a:ext cx="1133273" cy="290442"/>
          </a:xfrm>
          <a:prstGeom prst="rect">
            <a:avLst/>
          </a:prstGeom>
        </p:spPr>
      </p:pic>
    </p:spTree>
    <p:extLst>
      <p:ext uri="{BB962C8B-B14F-4D97-AF65-F5344CB8AC3E}">
        <p14:creationId xmlns:p14="http://schemas.microsoft.com/office/powerpoint/2010/main" val="42718845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Slide ">
    <p:spTree>
      <p:nvGrpSpPr>
        <p:cNvPr id="1" name=""/>
        <p:cNvGrpSpPr/>
        <p:nvPr/>
      </p:nvGrpSpPr>
      <p:grpSpPr>
        <a:xfrm>
          <a:off x="0" y="0"/>
          <a:ext cx="0" cy="0"/>
          <a:chOff x="0" y="0"/>
          <a:chExt cx="0" cy="0"/>
        </a:xfrm>
      </p:grpSpPr>
      <p:sp>
        <p:nvSpPr>
          <p:cNvPr id="2" name="Naslov 1"/>
          <p:cNvSpPr>
            <a:spLocks noGrp="1"/>
          </p:cNvSpPr>
          <p:nvPr>
            <p:ph type="title" hasCustomPrompt="1"/>
          </p:nvPr>
        </p:nvSpPr>
        <p:spPr>
          <a:xfrm>
            <a:off x="17254" y="351396"/>
            <a:ext cx="9144000" cy="857250"/>
          </a:xfrm>
        </p:spPr>
        <p:txBody>
          <a:bodyPr>
            <a:normAutofit/>
          </a:bodyPr>
          <a:lstStyle>
            <a:lvl1pPr algn="ctr">
              <a:defRPr sz="2700" b="0" i="0">
                <a:solidFill>
                  <a:srgbClr val="09203C"/>
                </a:solidFill>
                <a:latin typeface="Arial Nova" panose="020B0504020202020204" pitchFamily="34" charset="0"/>
                <a:ea typeface="Arial Nova" panose="020B0504020202020204" pitchFamily="34" charset="0"/>
                <a:cs typeface="Arial" panose="020B0604020202020204" pitchFamily="34" charset="0"/>
              </a:defRPr>
            </a:lvl1pPr>
          </a:lstStyle>
          <a:p>
            <a:r>
              <a:rPr lang="sl-SI" dirty="0"/>
              <a:t>TITLE OF THE SECTION</a:t>
            </a:r>
          </a:p>
        </p:txBody>
      </p:sp>
      <p:sp>
        <p:nvSpPr>
          <p:cNvPr id="3" name="Ograda besedila 3">
            <a:extLst>
              <a:ext uri="{FF2B5EF4-FFF2-40B4-BE49-F238E27FC236}">
                <a16:creationId xmlns:a16="http://schemas.microsoft.com/office/drawing/2014/main" id="{9ABBAB80-79DA-4CA6-4613-57E7AACC9AEF}"/>
              </a:ext>
            </a:extLst>
          </p:cNvPr>
          <p:cNvSpPr>
            <a:spLocks noGrp="1"/>
          </p:cNvSpPr>
          <p:nvPr>
            <p:ph type="body" sz="half" idx="10"/>
          </p:nvPr>
        </p:nvSpPr>
        <p:spPr>
          <a:xfrm>
            <a:off x="2159732" y="1419622"/>
            <a:ext cx="4860540" cy="2952328"/>
          </a:xfrm>
        </p:spPr>
        <p:txBody>
          <a:bodyPr>
            <a:normAutofit/>
          </a:bodyPr>
          <a:lstStyle>
            <a:lvl1pPr marL="0" indent="0" algn="l">
              <a:buClr>
                <a:srgbClr val="8A3373"/>
              </a:buClr>
              <a:buSzPct val="100000"/>
              <a:buFont typeface="Arial" panose="020B0604020202020204" pitchFamily="34" charset="0"/>
              <a:buNone/>
              <a:defRPr lang="en-US" sz="1500" b="0" i="0" smtClean="0">
                <a:solidFill>
                  <a:srgbClr val="2C303C"/>
                </a:solidFill>
                <a:effectLst/>
                <a:latin typeface="Arial Nova" panose="020B0504020202020204" pitchFamily="34" charset="0"/>
                <a:ea typeface="Arial Nova" panose="020B05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endParaRPr lang="sl-SI" dirty="0"/>
          </a:p>
        </p:txBody>
      </p:sp>
      <p:pic>
        <p:nvPicPr>
          <p:cNvPr id="7" name="Picture 6">
            <a:extLst>
              <a:ext uri="{FF2B5EF4-FFF2-40B4-BE49-F238E27FC236}">
                <a16:creationId xmlns:a16="http://schemas.microsoft.com/office/drawing/2014/main" id="{F45C80E0-DA4F-897D-F661-5ED32AE93C95}"/>
              </a:ext>
            </a:extLst>
          </p:cNvPr>
          <p:cNvPicPr>
            <a:picLocks noChangeAspect="1"/>
          </p:cNvPicPr>
          <p:nvPr userDrawn="1"/>
        </p:nvPicPr>
        <p:blipFill>
          <a:blip r:embed="rId2"/>
          <a:stretch>
            <a:fillRect/>
          </a:stretch>
        </p:blipFill>
        <p:spPr>
          <a:xfrm rot="2248129">
            <a:off x="302154" y="4296254"/>
            <a:ext cx="634507" cy="1208584"/>
          </a:xfrm>
          <a:prstGeom prst="rect">
            <a:avLst/>
          </a:prstGeom>
        </p:spPr>
      </p:pic>
      <p:pic>
        <p:nvPicPr>
          <p:cNvPr id="9" name="Picture 8">
            <a:extLst>
              <a:ext uri="{FF2B5EF4-FFF2-40B4-BE49-F238E27FC236}">
                <a16:creationId xmlns:a16="http://schemas.microsoft.com/office/drawing/2014/main" id="{804AE6BB-AE00-EFE0-E012-E948D95BD628}"/>
              </a:ext>
            </a:extLst>
          </p:cNvPr>
          <p:cNvPicPr>
            <a:picLocks noChangeAspect="1"/>
          </p:cNvPicPr>
          <p:nvPr userDrawn="1"/>
        </p:nvPicPr>
        <p:blipFill>
          <a:blip r:embed="rId3"/>
          <a:stretch>
            <a:fillRect/>
          </a:stretch>
        </p:blipFill>
        <p:spPr>
          <a:xfrm rot="19730288">
            <a:off x="8096857" y="-369681"/>
            <a:ext cx="654078" cy="1318877"/>
          </a:xfrm>
          <a:prstGeom prst="rect">
            <a:avLst/>
          </a:prstGeom>
        </p:spPr>
      </p:pic>
      <p:pic>
        <p:nvPicPr>
          <p:cNvPr id="10" name="Picture 9">
            <a:extLst>
              <a:ext uri="{FF2B5EF4-FFF2-40B4-BE49-F238E27FC236}">
                <a16:creationId xmlns:a16="http://schemas.microsoft.com/office/drawing/2014/main" id="{5A347435-C584-E42A-3193-DB266597BC94}"/>
              </a:ext>
            </a:extLst>
          </p:cNvPr>
          <p:cNvPicPr>
            <a:picLocks noChangeAspect="1"/>
          </p:cNvPicPr>
          <p:nvPr userDrawn="1"/>
        </p:nvPicPr>
        <p:blipFill>
          <a:blip r:embed="rId4"/>
          <a:stretch>
            <a:fillRect/>
          </a:stretch>
        </p:blipFill>
        <p:spPr>
          <a:xfrm>
            <a:off x="1052049" y="530028"/>
            <a:ext cx="474955" cy="474955"/>
          </a:xfrm>
          <a:prstGeom prst="rect">
            <a:avLst/>
          </a:prstGeom>
        </p:spPr>
      </p:pic>
      <p:pic>
        <p:nvPicPr>
          <p:cNvPr id="11" name="Picture 10">
            <a:extLst>
              <a:ext uri="{FF2B5EF4-FFF2-40B4-BE49-F238E27FC236}">
                <a16:creationId xmlns:a16="http://schemas.microsoft.com/office/drawing/2014/main" id="{158B6BF7-77E9-3512-2AFF-6580B3910228}"/>
              </a:ext>
            </a:extLst>
          </p:cNvPr>
          <p:cNvPicPr>
            <a:picLocks noChangeAspect="1"/>
          </p:cNvPicPr>
          <p:nvPr userDrawn="1"/>
        </p:nvPicPr>
        <p:blipFill>
          <a:blip r:embed="rId5"/>
          <a:stretch>
            <a:fillRect/>
          </a:stretch>
        </p:blipFill>
        <p:spPr>
          <a:xfrm>
            <a:off x="563445" y="221485"/>
            <a:ext cx="653667" cy="653667"/>
          </a:xfrm>
          <a:prstGeom prst="rect">
            <a:avLst/>
          </a:prstGeom>
        </p:spPr>
      </p:pic>
      <p:pic>
        <p:nvPicPr>
          <p:cNvPr id="12" name="Picture 11">
            <a:extLst>
              <a:ext uri="{FF2B5EF4-FFF2-40B4-BE49-F238E27FC236}">
                <a16:creationId xmlns:a16="http://schemas.microsoft.com/office/drawing/2014/main" id="{FBC3192C-3E3A-F1D5-A7AA-1CE4DD7F9DF3}"/>
              </a:ext>
            </a:extLst>
          </p:cNvPr>
          <p:cNvPicPr>
            <a:picLocks noChangeAspect="1"/>
          </p:cNvPicPr>
          <p:nvPr userDrawn="1"/>
        </p:nvPicPr>
        <p:blipFill>
          <a:blip r:embed="rId6"/>
          <a:stretch>
            <a:fillRect/>
          </a:stretch>
        </p:blipFill>
        <p:spPr>
          <a:xfrm>
            <a:off x="7668344" y="4543999"/>
            <a:ext cx="1133273" cy="290442"/>
          </a:xfrm>
          <a:prstGeom prst="rect">
            <a:avLst/>
          </a:prstGeom>
        </p:spPr>
      </p:pic>
    </p:spTree>
    <p:extLst>
      <p:ext uri="{BB962C8B-B14F-4D97-AF65-F5344CB8AC3E}">
        <p14:creationId xmlns:p14="http://schemas.microsoft.com/office/powerpoint/2010/main" val="32868113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two content Slide">
    <p:spTree>
      <p:nvGrpSpPr>
        <p:cNvPr id="1" name=""/>
        <p:cNvGrpSpPr/>
        <p:nvPr/>
      </p:nvGrpSpPr>
      <p:grpSpPr>
        <a:xfrm>
          <a:off x="0" y="0"/>
          <a:ext cx="0" cy="0"/>
          <a:chOff x="0" y="0"/>
          <a:chExt cx="0" cy="0"/>
        </a:xfrm>
      </p:grpSpPr>
      <p:sp>
        <p:nvSpPr>
          <p:cNvPr id="2" name="Naslov 1"/>
          <p:cNvSpPr>
            <a:spLocks noGrp="1"/>
          </p:cNvSpPr>
          <p:nvPr>
            <p:ph type="title" hasCustomPrompt="1"/>
          </p:nvPr>
        </p:nvSpPr>
        <p:spPr>
          <a:xfrm>
            <a:off x="817240" y="555526"/>
            <a:ext cx="3816424" cy="1069628"/>
          </a:xfrm>
        </p:spPr>
        <p:txBody>
          <a:bodyPr>
            <a:normAutofit/>
          </a:bodyPr>
          <a:lstStyle>
            <a:lvl1pPr algn="l">
              <a:defRPr sz="2700" b="0" i="0">
                <a:solidFill>
                  <a:srgbClr val="2C303C"/>
                </a:solidFill>
                <a:latin typeface="Arial Nova" panose="020B0504020202020204" pitchFamily="34" charset="0"/>
                <a:ea typeface="Arial Nova" panose="020B0504020202020204" pitchFamily="34" charset="0"/>
                <a:cs typeface="Arial" panose="020B0604020202020204" pitchFamily="34" charset="0"/>
              </a:defRPr>
            </a:lvl1pPr>
          </a:lstStyle>
          <a:p>
            <a:r>
              <a:rPr lang="sl-SI" dirty="0"/>
              <a:t>TITLE OF THE SECTION</a:t>
            </a:r>
          </a:p>
        </p:txBody>
      </p:sp>
      <p:sp>
        <p:nvSpPr>
          <p:cNvPr id="16" name="Ograda besedila 3"/>
          <p:cNvSpPr>
            <a:spLocks noGrp="1"/>
          </p:cNvSpPr>
          <p:nvPr>
            <p:ph type="body" sz="half" idx="10"/>
          </p:nvPr>
        </p:nvSpPr>
        <p:spPr>
          <a:xfrm>
            <a:off x="817240" y="1776215"/>
            <a:ext cx="3816424" cy="2523727"/>
          </a:xfrm>
        </p:spPr>
        <p:txBody>
          <a:bodyPr>
            <a:normAutofit/>
          </a:bodyPr>
          <a:lstStyle>
            <a:lvl1pPr marL="171450" indent="-171450" algn="l">
              <a:buClr>
                <a:srgbClr val="419588"/>
              </a:buClr>
              <a:buFont typeface="Arial" panose="020B0604020202020204" pitchFamily="34" charset="0"/>
              <a:buChar char="•"/>
              <a:defRPr lang="en-US" sz="1500" b="0" i="0" smtClean="0">
                <a:solidFill>
                  <a:srgbClr val="2C303C"/>
                </a:solidFill>
                <a:effectLst/>
                <a:latin typeface="Arial Nova" panose="020B0504020202020204" pitchFamily="34" charset="0"/>
                <a:ea typeface="Arial Nova" panose="020B05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endParaRPr lang="sl-SI" dirty="0"/>
          </a:p>
        </p:txBody>
      </p:sp>
      <p:sp>
        <p:nvSpPr>
          <p:cNvPr id="17" name="Ograda besedila 3"/>
          <p:cNvSpPr>
            <a:spLocks noGrp="1"/>
          </p:cNvSpPr>
          <p:nvPr>
            <p:ph type="body" sz="half" idx="11"/>
          </p:nvPr>
        </p:nvSpPr>
        <p:spPr>
          <a:xfrm>
            <a:off x="5004048" y="1776215"/>
            <a:ext cx="3816424" cy="2523727"/>
          </a:xfrm>
        </p:spPr>
        <p:txBody>
          <a:bodyPr>
            <a:normAutofit/>
          </a:bodyPr>
          <a:lstStyle>
            <a:lvl1pPr marL="171450" indent="-171450" algn="l">
              <a:buClr>
                <a:srgbClr val="419588"/>
              </a:buClr>
              <a:buFont typeface="Arial" panose="020B0604020202020204" pitchFamily="34" charset="0"/>
              <a:buChar char="•"/>
              <a:defRPr lang="en-US" sz="1500" b="0" i="0" smtClean="0">
                <a:solidFill>
                  <a:srgbClr val="2C303C"/>
                </a:solidFill>
                <a:effectLst/>
                <a:latin typeface="Arial Nova" panose="020B0504020202020204" pitchFamily="34" charset="0"/>
                <a:ea typeface="Arial Nova" panose="020B05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endParaRPr lang="sl-SI" dirty="0"/>
          </a:p>
        </p:txBody>
      </p:sp>
      <p:pic>
        <p:nvPicPr>
          <p:cNvPr id="4" name="Picture 3">
            <a:extLst>
              <a:ext uri="{FF2B5EF4-FFF2-40B4-BE49-F238E27FC236}">
                <a16:creationId xmlns:a16="http://schemas.microsoft.com/office/drawing/2014/main" id="{73A6C7E7-989B-7B29-B722-328F33960862}"/>
              </a:ext>
            </a:extLst>
          </p:cNvPr>
          <p:cNvPicPr>
            <a:picLocks noChangeAspect="1"/>
          </p:cNvPicPr>
          <p:nvPr userDrawn="1"/>
        </p:nvPicPr>
        <p:blipFill>
          <a:blip r:embed="rId2"/>
          <a:stretch>
            <a:fillRect/>
          </a:stretch>
        </p:blipFill>
        <p:spPr>
          <a:xfrm>
            <a:off x="7668344" y="4543999"/>
            <a:ext cx="1133273" cy="290442"/>
          </a:xfrm>
          <a:prstGeom prst="rect">
            <a:avLst/>
          </a:prstGeom>
        </p:spPr>
      </p:pic>
      <p:pic>
        <p:nvPicPr>
          <p:cNvPr id="6" name="Picture 5">
            <a:extLst>
              <a:ext uri="{FF2B5EF4-FFF2-40B4-BE49-F238E27FC236}">
                <a16:creationId xmlns:a16="http://schemas.microsoft.com/office/drawing/2014/main" id="{0938EC1A-8805-9C1D-FCD0-B0F2898CBFCB}"/>
              </a:ext>
            </a:extLst>
          </p:cNvPr>
          <p:cNvPicPr>
            <a:picLocks noChangeAspect="1"/>
          </p:cNvPicPr>
          <p:nvPr userDrawn="1"/>
        </p:nvPicPr>
        <p:blipFill>
          <a:blip r:embed="rId3"/>
          <a:stretch>
            <a:fillRect/>
          </a:stretch>
        </p:blipFill>
        <p:spPr>
          <a:xfrm>
            <a:off x="4932040" y="-524594"/>
            <a:ext cx="1080120" cy="1080120"/>
          </a:xfrm>
          <a:prstGeom prst="rect">
            <a:avLst/>
          </a:prstGeom>
        </p:spPr>
      </p:pic>
      <p:pic>
        <p:nvPicPr>
          <p:cNvPr id="8" name="Picture 7">
            <a:extLst>
              <a:ext uri="{FF2B5EF4-FFF2-40B4-BE49-F238E27FC236}">
                <a16:creationId xmlns:a16="http://schemas.microsoft.com/office/drawing/2014/main" id="{2F2FE18A-EA33-50C6-97B5-5D25E03B7F93}"/>
              </a:ext>
            </a:extLst>
          </p:cNvPr>
          <p:cNvPicPr>
            <a:picLocks noChangeAspect="1"/>
          </p:cNvPicPr>
          <p:nvPr userDrawn="1"/>
        </p:nvPicPr>
        <p:blipFill>
          <a:blip r:embed="rId4"/>
          <a:stretch>
            <a:fillRect/>
          </a:stretch>
        </p:blipFill>
        <p:spPr>
          <a:xfrm rot="19730288">
            <a:off x="7433758" y="430901"/>
            <a:ext cx="654078" cy="1318877"/>
          </a:xfrm>
          <a:prstGeom prst="rect">
            <a:avLst/>
          </a:prstGeom>
        </p:spPr>
      </p:pic>
    </p:spTree>
    <p:extLst>
      <p:ext uri="{BB962C8B-B14F-4D97-AF65-F5344CB8AC3E}">
        <p14:creationId xmlns:p14="http://schemas.microsoft.com/office/powerpoint/2010/main" val="34121406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Title and three contents Slide">
    <p:spTree>
      <p:nvGrpSpPr>
        <p:cNvPr id="1" name=""/>
        <p:cNvGrpSpPr/>
        <p:nvPr/>
      </p:nvGrpSpPr>
      <p:grpSpPr>
        <a:xfrm>
          <a:off x="0" y="0"/>
          <a:ext cx="0" cy="0"/>
          <a:chOff x="0" y="0"/>
          <a:chExt cx="0" cy="0"/>
        </a:xfrm>
      </p:grpSpPr>
      <p:sp>
        <p:nvSpPr>
          <p:cNvPr id="2" name="Naslov 1"/>
          <p:cNvSpPr>
            <a:spLocks noGrp="1"/>
          </p:cNvSpPr>
          <p:nvPr>
            <p:ph type="title" hasCustomPrompt="1"/>
          </p:nvPr>
        </p:nvSpPr>
        <p:spPr>
          <a:xfrm>
            <a:off x="817240" y="555526"/>
            <a:ext cx="6059016" cy="720080"/>
          </a:xfrm>
        </p:spPr>
        <p:txBody>
          <a:bodyPr>
            <a:normAutofit/>
          </a:bodyPr>
          <a:lstStyle>
            <a:lvl1pPr algn="l">
              <a:defRPr sz="2700" b="0" i="0">
                <a:solidFill>
                  <a:srgbClr val="2C303C"/>
                </a:solidFill>
                <a:latin typeface="Arial Nova" panose="020B0504020202020204" pitchFamily="34" charset="0"/>
                <a:ea typeface="Arial Nova" panose="020B0504020202020204" pitchFamily="34" charset="0"/>
                <a:cs typeface="Arial" panose="020B0604020202020204" pitchFamily="34" charset="0"/>
              </a:defRPr>
            </a:lvl1pPr>
          </a:lstStyle>
          <a:p>
            <a:r>
              <a:rPr lang="sl-SI" dirty="0"/>
              <a:t>TITLE OF THE SECTION</a:t>
            </a:r>
          </a:p>
        </p:txBody>
      </p:sp>
      <p:pic>
        <p:nvPicPr>
          <p:cNvPr id="4" name="Picture 3">
            <a:extLst>
              <a:ext uri="{FF2B5EF4-FFF2-40B4-BE49-F238E27FC236}">
                <a16:creationId xmlns:a16="http://schemas.microsoft.com/office/drawing/2014/main" id="{73A6C7E7-989B-7B29-B722-328F33960862}"/>
              </a:ext>
            </a:extLst>
          </p:cNvPr>
          <p:cNvPicPr>
            <a:picLocks noChangeAspect="1"/>
          </p:cNvPicPr>
          <p:nvPr userDrawn="1"/>
        </p:nvPicPr>
        <p:blipFill>
          <a:blip r:embed="rId2"/>
          <a:stretch>
            <a:fillRect/>
          </a:stretch>
        </p:blipFill>
        <p:spPr>
          <a:xfrm>
            <a:off x="7668344" y="4543999"/>
            <a:ext cx="1133273" cy="290442"/>
          </a:xfrm>
          <a:prstGeom prst="rect">
            <a:avLst/>
          </a:prstGeom>
        </p:spPr>
      </p:pic>
      <p:sp>
        <p:nvSpPr>
          <p:cNvPr id="3" name="Rounded Rectangle 2">
            <a:extLst>
              <a:ext uri="{FF2B5EF4-FFF2-40B4-BE49-F238E27FC236}">
                <a16:creationId xmlns:a16="http://schemas.microsoft.com/office/drawing/2014/main" id="{2288750C-E751-0532-FB20-082EB3C487CF}"/>
              </a:ext>
            </a:extLst>
          </p:cNvPr>
          <p:cNvSpPr/>
          <p:nvPr userDrawn="1"/>
        </p:nvSpPr>
        <p:spPr>
          <a:xfrm>
            <a:off x="817240" y="1632199"/>
            <a:ext cx="2118320" cy="2667743"/>
          </a:xfrm>
          <a:prstGeom prst="roundRect">
            <a:avLst/>
          </a:prstGeom>
          <a:solidFill>
            <a:srgbClr val="F09D3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5" name="Rounded Rectangle 4">
            <a:extLst>
              <a:ext uri="{FF2B5EF4-FFF2-40B4-BE49-F238E27FC236}">
                <a16:creationId xmlns:a16="http://schemas.microsoft.com/office/drawing/2014/main" id="{EFD1826E-A671-F22C-120A-622B178EAFE1}"/>
              </a:ext>
            </a:extLst>
          </p:cNvPr>
          <p:cNvSpPr/>
          <p:nvPr userDrawn="1"/>
        </p:nvSpPr>
        <p:spPr>
          <a:xfrm>
            <a:off x="3460472" y="1632199"/>
            <a:ext cx="2118320" cy="2667743"/>
          </a:xfrm>
          <a:prstGeom prst="roundRect">
            <a:avLst/>
          </a:prstGeom>
          <a:solidFill>
            <a:srgbClr val="4195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6" name="Rounded Rectangle 5">
            <a:extLst>
              <a:ext uri="{FF2B5EF4-FFF2-40B4-BE49-F238E27FC236}">
                <a16:creationId xmlns:a16="http://schemas.microsoft.com/office/drawing/2014/main" id="{D0FF6974-097D-2767-9924-A4B7EE4B0D66}"/>
              </a:ext>
            </a:extLst>
          </p:cNvPr>
          <p:cNvSpPr/>
          <p:nvPr userDrawn="1"/>
        </p:nvSpPr>
        <p:spPr>
          <a:xfrm>
            <a:off x="6103704" y="1632199"/>
            <a:ext cx="2118320" cy="2667743"/>
          </a:xfrm>
          <a:prstGeom prst="roundRect">
            <a:avLst/>
          </a:prstGeom>
          <a:solidFill>
            <a:srgbClr val="4995E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16" name="Ograda besedila 3"/>
          <p:cNvSpPr>
            <a:spLocks noGrp="1"/>
          </p:cNvSpPr>
          <p:nvPr>
            <p:ph type="body" sz="half" idx="10"/>
          </p:nvPr>
        </p:nvSpPr>
        <p:spPr>
          <a:xfrm>
            <a:off x="817240" y="1776215"/>
            <a:ext cx="2118320" cy="2523727"/>
          </a:xfrm>
        </p:spPr>
        <p:txBody>
          <a:bodyPr>
            <a:normAutofit/>
          </a:bodyPr>
          <a:lstStyle>
            <a:lvl1pPr marL="171450" indent="-171450" algn="l">
              <a:buClr>
                <a:srgbClr val="419588"/>
              </a:buClr>
              <a:buFont typeface="Arial" panose="020B0604020202020204" pitchFamily="34" charset="0"/>
              <a:buChar char="•"/>
              <a:defRPr lang="en-US" sz="1500" b="0" i="0" smtClean="0">
                <a:solidFill>
                  <a:srgbClr val="2C303C"/>
                </a:solidFill>
                <a:effectLst/>
                <a:latin typeface="Arial Nova" panose="020B0504020202020204" pitchFamily="34" charset="0"/>
                <a:ea typeface="Arial Nova" panose="020B05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endParaRPr lang="sl-SI" dirty="0"/>
          </a:p>
        </p:txBody>
      </p:sp>
      <p:sp>
        <p:nvSpPr>
          <p:cNvPr id="7" name="Ograda besedila 3">
            <a:extLst>
              <a:ext uri="{FF2B5EF4-FFF2-40B4-BE49-F238E27FC236}">
                <a16:creationId xmlns:a16="http://schemas.microsoft.com/office/drawing/2014/main" id="{5432FE5D-73CA-00C3-BA15-57F69120E0E6}"/>
              </a:ext>
            </a:extLst>
          </p:cNvPr>
          <p:cNvSpPr>
            <a:spLocks noGrp="1"/>
          </p:cNvSpPr>
          <p:nvPr>
            <p:ph type="body" sz="half" idx="11"/>
          </p:nvPr>
        </p:nvSpPr>
        <p:spPr>
          <a:xfrm>
            <a:off x="3449961" y="1776215"/>
            <a:ext cx="2118320" cy="2523727"/>
          </a:xfrm>
        </p:spPr>
        <p:txBody>
          <a:bodyPr>
            <a:normAutofit/>
          </a:bodyPr>
          <a:lstStyle>
            <a:lvl1pPr marL="171450" indent="-171450" algn="l">
              <a:buClr>
                <a:srgbClr val="525B9E"/>
              </a:buClr>
              <a:buFont typeface="Arial" panose="020B0604020202020204" pitchFamily="34" charset="0"/>
              <a:buChar char="•"/>
              <a:defRPr lang="en-US" sz="1500" b="0" i="0" smtClean="0">
                <a:solidFill>
                  <a:srgbClr val="2C303C"/>
                </a:solidFill>
                <a:effectLst/>
                <a:latin typeface="Arial Nova" panose="020B0504020202020204" pitchFamily="34" charset="0"/>
                <a:ea typeface="Arial Nova" panose="020B05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endParaRPr lang="sl-SI" dirty="0"/>
          </a:p>
        </p:txBody>
      </p:sp>
      <p:sp>
        <p:nvSpPr>
          <p:cNvPr id="8" name="Ograda besedila 3">
            <a:extLst>
              <a:ext uri="{FF2B5EF4-FFF2-40B4-BE49-F238E27FC236}">
                <a16:creationId xmlns:a16="http://schemas.microsoft.com/office/drawing/2014/main" id="{1A9574DE-90C7-78C9-8D74-C4BB2ECFDA2E}"/>
              </a:ext>
            </a:extLst>
          </p:cNvPr>
          <p:cNvSpPr>
            <a:spLocks noGrp="1"/>
          </p:cNvSpPr>
          <p:nvPr>
            <p:ph type="body" sz="half" idx="12"/>
          </p:nvPr>
        </p:nvSpPr>
        <p:spPr>
          <a:xfrm>
            <a:off x="6103704" y="1776215"/>
            <a:ext cx="2118320" cy="2523727"/>
          </a:xfrm>
        </p:spPr>
        <p:txBody>
          <a:bodyPr>
            <a:normAutofit/>
          </a:bodyPr>
          <a:lstStyle>
            <a:lvl1pPr marL="171450" indent="-171450" algn="l">
              <a:buClr>
                <a:srgbClr val="F09D37"/>
              </a:buClr>
              <a:buFont typeface="Arial" panose="020B0604020202020204" pitchFamily="34" charset="0"/>
              <a:buChar char="•"/>
              <a:defRPr lang="en-US" sz="1500" b="0" i="0" smtClean="0">
                <a:solidFill>
                  <a:srgbClr val="2C303C"/>
                </a:solidFill>
                <a:effectLst/>
                <a:latin typeface="Arial Nova" panose="020B0504020202020204" pitchFamily="34" charset="0"/>
                <a:ea typeface="Arial Nova" panose="020B05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endParaRPr lang="sl-SI" dirty="0"/>
          </a:p>
        </p:txBody>
      </p:sp>
    </p:spTree>
    <p:extLst>
      <p:ext uri="{BB962C8B-B14F-4D97-AF65-F5344CB8AC3E}">
        <p14:creationId xmlns:p14="http://schemas.microsoft.com/office/powerpoint/2010/main" val="36207031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 two contents + picture (lef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8B507BB-CC41-C97F-DCCE-254954FCDC18}"/>
              </a:ext>
            </a:extLst>
          </p:cNvPr>
          <p:cNvSpPr/>
          <p:nvPr userDrawn="1"/>
        </p:nvSpPr>
        <p:spPr>
          <a:xfrm>
            <a:off x="83101" y="0"/>
            <a:ext cx="2916238" cy="51435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8" name="Picture Placeholder 7"/>
          <p:cNvSpPr>
            <a:spLocks noGrp="1"/>
          </p:cNvSpPr>
          <p:nvPr>
            <p:ph type="pic" sz="quarter" idx="11"/>
          </p:nvPr>
        </p:nvSpPr>
        <p:spPr>
          <a:xfrm>
            <a:off x="300565" y="-339502"/>
            <a:ext cx="3356153" cy="5143500"/>
          </a:xfrm>
          <a:prstGeom prst="roundRect">
            <a:avLst/>
          </a:prstGeom>
        </p:spPr>
        <p:txBody>
          <a:bodyPr>
            <a:normAutofit/>
          </a:bodyPr>
          <a:lstStyle>
            <a:lvl1pPr marL="171450" indent="-171450">
              <a:buClr>
                <a:srgbClr val="09203C"/>
              </a:buClr>
              <a:buFont typeface="Arial" panose="020B0604020202020204" pitchFamily="34" charset="0"/>
              <a:buChar char="•"/>
              <a:defRPr sz="1000" b="0" i="0">
                <a:latin typeface="Arial Nova" panose="020B0504020202020204" pitchFamily="34" charset="0"/>
                <a:ea typeface="Arial Nova" panose="020B0504020202020204" pitchFamily="34" charset="0"/>
                <a:cs typeface="Arial" panose="020B0604020202020204" pitchFamily="34" charset="0"/>
              </a:defRPr>
            </a:lvl1pPr>
          </a:lstStyle>
          <a:p>
            <a:endParaRPr lang="en-US" dirty="0"/>
          </a:p>
          <a:p>
            <a:endParaRPr lang="en-US" dirty="0"/>
          </a:p>
          <a:p>
            <a:r>
              <a:rPr lang="en-US" dirty="0"/>
              <a:t>Insert picture here</a:t>
            </a:r>
          </a:p>
        </p:txBody>
      </p:sp>
      <p:sp>
        <p:nvSpPr>
          <p:cNvPr id="2" name="Naslov 1"/>
          <p:cNvSpPr>
            <a:spLocks noGrp="1"/>
          </p:cNvSpPr>
          <p:nvPr>
            <p:ph type="title" hasCustomPrompt="1"/>
          </p:nvPr>
        </p:nvSpPr>
        <p:spPr>
          <a:xfrm>
            <a:off x="3995936" y="339502"/>
            <a:ext cx="4847499" cy="520799"/>
          </a:xfrm>
        </p:spPr>
        <p:txBody>
          <a:bodyPr anchor="b">
            <a:noAutofit/>
          </a:bodyPr>
          <a:lstStyle>
            <a:lvl1pPr algn="l">
              <a:defRPr sz="2700" b="0" i="0">
                <a:solidFill>
                  <a:srgbClr val="2C303C"/>
                </a:solidFill>
                <a:latin typeface="Arial Nova" panose="020B0504020202020204" pitchFamily="34" charset="0"/>
                <a:ea typeface="Arial Nova" panose="020B0504020202020204" pitchFamily="34" charset="0"/>
                <a:cs typeface="Arial" panose="020B0604020202020204" pitchFamily="34" charset="0"/>
              </a:defRPr>
            </a:lvl1pPr>
          </a:lstStyle>
          <a:p>
            <a:r>
              <a:rPr lang="sl-SI" dirty="0"/>
              <a:t>TITLE OF THE SECTION</a:t>
            </a:r>
          </a:p>
        </p:txBody>
      </p:sp>
      <p:sp>
        <p:nvSpPr>
          <p:cNvPr id="4" name="Ograda besedila 3"/>
          <p:cNvSpPr>
            <a:spLocks noGrp="1"/>
          </p:cNvSpPr>
          <p:nvPr>
            <p:ph type="body" sz="half" idx="2"/>
          </p:nvPr>
        </p:nvSpPr>
        <p:spPr>
          <a:xfrm>
            <a:off x="4011959" y="1220343"/>
            <a:ext cx="2360241" cy="3151608"/>
          </a:xfrm>
        </p:spPr>
        <p:txBody>
          <a:bodyPr>
            <a:normAutofit/>
          </a:bodyPr>
          <a:lstStyle>
            <a:lvl1pPr marL="171450" indent="-171450" algn="l">
              <a:buClr>
                <a:srgbClr val="F09D37"/>
              </a:buClr>
              <a:buFont typeface="Arial" panose="020B0604020202020204" pitchFamily="34" charset="0"/>
              <a:buChar char="•"/>
              <a:defRPr lang="en-US" sz="1500" b="0" i="0" smtClean="0">
                <a:solidFill>
                  <a:srgbClr val="2C303C"/>
                </a:solidFill>
                <a:effectLst/>
                <a:latin typeface="Arial Nova" panose="020B0504020202020204" pitchFamily="34" charset="0"/>
                <a:ea typeface="Arial Nova" panose="020B05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endParaRPr lang="sl-SI" dirty="0"/>
          </a:p>
        </p:txBody>
      </p:sp>
      <p:sp>
        <p:nvSpPr>
          <p:cNvPr id="11" name="Ograda besedila 3">
            <a:extLst>
              <a:ext uri="{FF2B5EF4-FFF2-40B4-BE49-F238E27FC236}">
                <a16:creationId xmlns:a16="http://schemas.microsoft.com/office/drawing/2014/main" id="{B2D489F9-EDD7-714A-87D5-CC2FDCF98F40}"/>
              </a:ext>
            </a:extLst>
          </p:cNvPr>
          <p:cNvSpPr>
            <a:spLocks noGrp="1"/>
          </p:cNvSpPr>
          <p:nvPr>
            <p:ph type="body" sz="half" idx="12"/>
          </p:nvPr>
        </p:nvSpPr>
        <p:spPr>
          <a:xfrm>
            <a:off x="6489407" y="1220343"/>
            <a:ext cx="2360241" cy="3151608"/>
          </a:xfrm>
        </p:spPr>
        <p:txBody>
          <a:bodyPr>
            <a:normAutofit/>
          </a:bodyPr>
          <a:lstStyle>
            <a:lvl1pPr marL="171450" indent="-171450" algn="l">
              <a:buClr>
                <a:srgbClr val="F09D37"/>
              </a:buClr>
              <a:buFont typeface="Arial" panose="020B0604020202020204" pitchFamily="34" charset="0"/>
              <a:buChar char="•"/>
              <a:defRPr lang="en-US" sz="1500" b="0" i="0" smtClean="0">
                <a:solidFill>
                  <a:srgbClr val="2C303C"/>
                </a:solidFill>
                <a:effectLst/>
                <a:latin typeface="Arial Nova" panose="020B0504020202020204" pitchFamily="34" charset="0"/>
                <a:ea typeface="Arial Nova" panose="020B05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endParaRPr lang="sl-SI" dirty="0"/>
          </a:p>
        </p:txBody>
      </p:sp>
      <p:pic>
        <p:nvPicPr>
          <p:cNvPr id="9" name="Picture 8">
            <a:extLst>
              <a:ext uri="{FF2B5EF4-FFF2-40B4-BE49-F238E27FC236}">
                <a16:creationId xmlns:a16="http://schemas.microsoft.com/office/drawing/2014/main" id="{E157AB49-221C-D059-B987-3C846654AC4C}"/>
              </a:ext>
            </a:extLst>
          </p:cNvPr>
          <p:cNvPicPr>
            <a:picLocks noChangeAspect="1"/>
          </p:cNvPicPr>
          <p:nvPr userDrawn="1"/>
        </p:nvPicPr>
        <p:blipFill>
          <a:blip r:embed="rId2"/>
          <a:stretch>
            <a:fillRect/>
          </a:stretch>
        </p:blipFill>
        <p:spPr>
          <a:xfrm>
            <a:off x="183358" y="4482954"/>
            <a:ext cx="490795" cy="490795"/>
          </a:xfrm>
          <a:prstGeom prst="rect">
            <a:avLst/>
          </a:prstGeom>
        </p:spPr>
      </p:pic>
      <p:sp>
        <p:nvSpPr>
          <p:cNvPr id="10" name="Oval 9">
            <a:extLst>
              <a:ext uri="{FF2B5EF4-FFF2-40B4-BE49-F238E27FC236}">
                <a16:creationId xmlns:a16="http://schemas.microsoft.com/office/drawing/2014/main" id="{71CC241C-FF67-3896-84B4-8A68DC180067}"/>
              </a:ext>
            </a:extLst>
          </p:cNvPr>
          <p:cNvSpPr/>
          <p:nvPr userDrawn="1"/>
        </p:nvSpPr>
        <p:spPr>
          <a:xfrm>
            <a:off x="8676438" y="172505"/>
            <a:ext cx="333993" cy="333993"/>
          </a:xfrm>
          <a:prstGeom prst="ellipse">
            <a:avLst/>
          </a:prstGeom>
          <a:solidFill>
            <a:srgbClr val="4195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pic>
        <p:nvPicPr>
          <p:cNvPr id="12" name="Picture 11">
            <a:extLst>
              <a:ext uri="{FF2B5EF4-FFF2-40B4-BE49-F238E27FC236}">
                <a16:creationId xmlns:a16="http://schemas.microsoft.com/office/drawing/2014/main" id="{8E2D28C9-45E3-4439-B9EE-38A6925C1589}"/>
              </a:ext>
            </a:extLst>
          </p:cNvPr>
          <p:cNvPicPr>
            <a:picLocks noChangeAspect="1"/>
          </p:cNvPicPr>
          <p:nvPr userDrawn="1"/>
        </p:nvPicPr>
        <p:blipFill>
          <a:blip r:embed="rId3"/>
          <a:stretch>
            <a:fillRect/>
          </a:stretch>
        </p:blipFill>
        <p:spPr>
          <a:xfrm>
            <a:off x="7668344" y="4543999"/>
            <a:ext cx="1133273" cy="290442"/>
          </a:xfrm>
          <a:prstGeom prst="rect">
            <a:avLst/>
          </a:prstGeom>
        </p:spPr>
      </p:pic>
    </p:spTree>
    <p:extLst>
      <p:ext uri="{BB962C8B-B14F-4D97-AF65-F5344CB8AC3E}">
        <p14:creationId xmlns:p14="http://schemas.microsoft.com/office/powerpoint/2010/main" val="37900407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 two contents + picture (right)">
    <p:spTree>
      <p:nvGrpSpPr>
        <p:cNvPr id="1" name=""/>
        <p:cNvGrpSpPr/>
        <p:nvPr/>
      </p:nvGrpSpPr>
      <p:grpSpPr>
        <a:xfrm>
          <a:off x="0" y="0"/>
          <a:ext cx="0" cy="0"/>
          <a:chOff x="0" y="0"/>
          <a:chExt cx="0" cy="0"/>
        </a:xfrm>
      </p:grpSpPr>
      <p:sp>
        <p:nvSpPr>
          <p:cNvPr id="2" name="Naslov 1"/>
          <p:cNvSpPr>
            <a:spLocks noGrp="1"/>
          </p:cNvSpPr>
          <p:nvPr>
            <p:ph type="title" hasCustomPrompt="1"/>
          </p:nvPr>
        </p:nvSpPr>
        <p:spPr>
          <a:xfrm>
            <a:off x="411559" y="509069"/>
            <a:ext cx="4648915" cy="520799"/>
          </a:xfrm>
        </p:spPr>
        <p:txBody>
          <a:bodyPr anchor="b">
            <a:noAutofit/>
          </a:bodyPr>
          <a:lstStyle>
            <a:lvl1pPr algn="l">
              <a:defRPr sz="2700" b="0" i="0">
                <a:solidFill>
                  <a:srgbClr val="2C303C"/>
                </a:solidFill>
                <a:latin typeface="Arial Nova" panose="020B0504020202020204" pitchFamily="34" charset="0"/>
                <a:ea typeface="Arial Nova" panose="020B0504020202020204" pitchFamily="34" charset="0"/>
                <a:cs typeface="Arial" panose="020B0604020202020204" pitchFamily="34" charset="0"/>
              </a:defRPr>
            </a:lvl1pPr>
          </a:lstStyle>
          <a:p>
            <a:r>
              <a:rPr lang="sl-SI" dirty="0"/>
              <a:t>TITLE OF THE SECTION</a:t>
            </a:r>
          </a:p>
        </p:txBody>
      </p:sp>
      <p:sp>
        <p:nvSpPr>
          <p:cNvPr id="4" name="Ograda besedila 3"/>
          <p:cNvSpPr>
            <a:spLocks noGrp="1"/>
          </p:cNvSpPr>
          <p:nvPr>
            <p:ph type="body" sz="half" idx="2"/>
          </p:nvPr>
        </p:nvSpPr>
        <p:spPr>
          <a:xfrm>
            <a:off x="411559" y="1220342"/>
            <a:ext cx="2254141" cy="3223617"/>
          </a:xfrm>
        </p:spPr>
        <p:txBody>
          <a:bodyPr>
            <a:normAutofit/>
          </a:bodyPr>
          <a:lstStyle>
            <a:lvl1pPr marL="171450" indent="-171450" algn="l">
              <a:buClr>
                <a:srgbClr val="525B9E"/>
              </a:buClr>
              <a:buFont typeface="Arial" panose="020B0604020202020204" pitchFamily="34" charset="0"/>
              <a:buChar char="•"/>
              <a:defRPr lang="en-US" sz="1500" b="0" i="0" smtClean="0">
                <a:solidFill>
                  <a:srgbClr val="2C303C"/>
                </a:solidFill>
                <a:effectLst/>
                <a:latin typeface="Arial Nova" panose="020B0504020202020204" pitchFamily="34" charset="0"/>
                <a:ea typeface="Arial Nova" panose="020B05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endParaRPr lang="sl-SI" dirty="0"/>
          </a:p>
        </p:txBody>
      </p:sp>
      <p:sp>
        <p:nvSpPr>
          <p:cNvPr id="11" name="Ograda besedila 3">
            <a:extLst>
              <a:ext uri="{FF2B5EF4-FFF2-40B4-BE49-F238E27FC236}">
                <a16:creationId xmlns:a16="http://schemas.microsoft.com/office/drawing/2014/main" id="{2C9CB493-0F17-5A45-A76A-D31A98A52619}"/>
              </a:ext>
            </a:extLst>
          </p:cNvPr>
          <p:cNvSpPr>
            <a:spLocks noGrp="1"/>
          </p:cNvSpPr>
          <p:nvPr>
            <p:ph type="body" sz="half" idx="12"/>
          </p:nvPr>
        </p:nvSpPr>
        <p:spPr>
          <a:xfrm>
            <a:off x="2806333" y="1220341"/>
            <a:ext cx="2254141" cy="3223617"/>
          </a:xfrm>
        </p:spPr>
        <p:txBody>
          <a:bodyPr>
            <a:normAutofit/>
          </a:bodyPr>
          <a:lstStyle>
            <a:lvl1pPr marL="171450" indent="-171450" algn="l">
              <a:buClr>
                <a:srgbClr val="525B9E"/>
              </a:buClr>
              <a:buFont typeface="Arial" panose="020B0604020202020204" pitchFamily="34" charset="0"/>
              <a:buChar char="•"/>
              <a:defRPr lang="en-US" sz="1500" b="0" i="0" smtClean="0">
                <a:solidFill>
                  <a:srgbClr val="2C303C"/>
                </a:solidFill>
                <a:effectLst/>
                <a:latin typeface="Arial Nova" panose="020B0504020202020204" pitchFamily="34" charset="0"/>
                <a:ea typeface="Arial Nova" panose="020B05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endParaRPr lang="sl-SI" dirty="0"/>
          </a:p>
        </p:txBody>
      </p:sp>
      <p:pic>
        <p:nvPicPr>
          <p:cNvPr id="9" name="Picture 8">
            <a:extLst>
              <a:ext uri="{FF2B5EF4-FFF2-40B4-BE49-F238E27FC236}">
                <a16:creationId xmlns:a16="http://schemas.microsoft.com/office/drawing/2014/main" id="{FE9D718C-DD6C-79C7-B56D-06453B03AE96}"/>
              </a:ext>
            </a:extLst>
          </p:cNvPr>
          <p:cNvPicPr>
            <a:picLocks noChangeAspect="1"/>
          </p:cNvPicPr>
          <p:nvPr userDrawn="1"/>
        </p:nvPicPr>
        <p:blipFill>
          <a:blip r:embed="rId2"/>
          <a:stretch>
            <a:fillRect/>
          </a:stretch>
        </p:blipFill>
        <p:spPr>
          <a:xfrm rot="19871050">
            <a:off x="5164210" y="3749423"/>
            <a:ext cx="424157" cy="807918"/>
          </a:xfrm>
          <a:prstGeom prst="rect">
            <a:avLst/>
          </a:prstGeom>
        </p:spPr>
      </p:pic>
      <p:pic>
        <p:nvPicPr>
          <p:cNvPr id="10" name="Picture 9">
            <a:extLst>
              <a:ext uri="{FF2B5EF4-FFF2-40B4-BE49-F238E27FC236}">
                <a16:creationId xmlns:a16="http://schemas.microsoft.com/office/drawing/2014/main" id="{5F27AF02-FB44-1336-FE2E-6E4F282B672A}"/>
              </a:ext>
            </a:extLst>
          </p:cNvPr>
          <p:cNvPicPr>
            <a:picLocks noChangeAspect="1"/>
          </p:cNvPicPr>
          <p:nvPr userDrawn="1"/>
        </p:nvPicPr>
        <p:blipFill>
          <a:blip r:embed="rId3"/>
          <a:stretch>
            <a:fillRect/>
          </a:stretch>
        </p:blipFill>
        <p:spPr>
          <a:xfrm>
            <a:off x="4705155" y="159465"/>
            <a:ext cx="374494" cy="374494"/>
          </a:xfrm>
          <a:prstGeom prst="rect">
            <a:avLst/>
          </a:prstGeom>
        </p:spPr>
      </p:pic>
      <p:pic>
        <p:nvPicPr>
          <p:cNvPr id="12" name="Picture 11">
            <a:extLst>
              <a:ext uri="{FF2B5EF4-FFF2-40B4-BE49-F238E27FC236}">
                <a16:creationId xmlns:a16="http://schemas.microsoft.com/office/drawing/2014/main" id="{25A19970-5E02-97ED-288D-B5C8870185B7}"/>
              </a:ext>
            </a:extLst>
          </p:cNvPr>
          <p:cNvPicPr>
            <a:picLocks noChangeAspect="1"/>
          </p:cNvPicPr>
          <p:nvPr userDrawn="1"/>
        </p:nvPicPr>
        <p:blipFill>
          <a:blip r:embed="rId4"/>
          <a:stretch>
            <a:fillRect/>
          </a:stretch>
        </p:blipFill>
        <p:spPr>
          <a:xfrm>
            <a:off x="411559" y="4543999"/>
            <a:ext cx="1133273" cy="290442"/>
          </a:xfrm>
          <a:prstGeom prst="rect">
            <a:avLst/>
          </a:prstGeom>
        </p:spPr>
      </p:pic>
      <p:sp>
        <p:nvSpPr>
          <p:cNvPr id="5" name="Picture Placeholder 7">
            <a:extLst>
              <a:ext uri="{FF2B5EF4-FFF2-40B4-BE49-F238E27FC236}">
                <a16:creationId xmlns:a16="http://schemas.microsoft.com/office/drawing/2014/main" id="{23A18B1B-7280-5735-A17A-0745752DD3E7}"/>
              </a:ext>
            </a:extLst>
          </p:cNvPr>
          <p:cNvSpPr>
            <a:spLocks noGrp="1"/>
          </p:cNvSpPr>
          <p:nvPr>
            <p:ph type="pic" sz="quarter" idx="11"/>
          </p:nvPr>
        </p:nvSpPr>
        <p:spPr>
          <a:xfrm>
            <a:off x="5436096" y="-329471"/>
            <a:ext cx="3356153" cy="5143500"/>
          </a:xfrm>
          <a:prstGeom prst="roundRect">
            <a:avLst/>
          </a:prstGeom>
        </p:spPr>
        <p:txBody>
          <a:bodyPr>
            <a:normAutofit/>
          </a:bodyPr>
          <a:lstStyle>
            <a:lvl1pPr marL="171450" indent="-171450">
              <a:buClr>
                <a:srgbClr val="09203C"/>
              </a:buClr>
              <a:buFont typeface="Arial" panose="020B0604020202020204" pitchFamily="34" charset="0"/>
              <a:buChar char="•"/>
              <a:defRPr sz="1000" b="0" i="0">
                <a:latin typeface="Arial Nova" panose="020B0504020202020204" pitchFamily="34" charset="0"/>
                <a:ea typeface="Arial Nova" panose="020B0504020202020204" pitchFamily="34" charset="0"/>
                <a:cs typeface="Arial" panose="020B0604020202020204" pitchFamily="34" charset="0"/>
              </a:defRPr>
            </a:lvl1pPr>
          </a:lstStyle>
          <a:p>
            <a:endParaRPr lang="en-US" dirty="0"/>
          </a:p>
          <a:p>
            <a:endParaRPr lang="en-US" dirty="0"/>
          </a:p>
          <a:p>
            <a:r>
              <a:rPr lang="en-US" dirty="0"/>
              <a:t>Insert picture here</a:t>
            </a:r>
          </a:p>
        </p:txBody>
      </p:sp>
    </p:spTree>
    <p:extLst>
      <p:ext uri="{BB962C8B-B14F-4D97-AF65-F5344CB8AC3E}">
        <p14:creationId xmlns:p14="http://schemas.microsoft.com/office/powerpoint/2010/main" val="35277074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 one content + picture (lef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682FAF5-385C-F260-CC1F-5438FFC959CB}"/>
              </a:ext>
            </a:extLst>
          </p:cNvPr>
          <p:cNvSpPr/>
          <p:nvPr userDrawn="1"/>
        </p:nvSpPr>
        <p:spPr>
          <a:xfrm>
            <a:off x="34082" y="-2769"/>
            <a:ext cx="4429397" cy="51435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12" name="Picture Placeholder 7"/>
          <p:cNvSpPr>
            <a:spLocks noGrp="1"/>
          </p:cNvSpPr>
          <p:nvPr>
            <p:ph type="pic" sz="quarter" idx="11" hasCustomPrompt="1"/>
          </p:nvPr>
        </p:nvSpPr>
        <p:spPr>
          <a:xfrm>
            <a:off x="465307" y="267493"/>
            <a:ext cx="3996833" cy="4464496"/>
          </a:xfrm>
          <a:prstGeom prst="roundRect">
            <a:avLst/>
          </a:prstGeom>
        </p:spPr>
        <p:txBody>
          <a:bodyPr>
            <a:normAutofit/>
          </a:bodyPr>
          <a:lstStyle>
            <a:lvl1pPr>
              <a:buClr>
                <a:srgbClr val="09203C"/>
              </a:buClr>
              <a:defRPr sz="1000" b="0" i="0">
                <a:latin typeface="Arial" panose="020B0604020202020204" pitchFamily="34" charset="0"/>
                <a:ea typeface="Arial" panose="020B0604020202020204" pitchFamily="34" charset="0"/>
                <a:cs typeface="Arial" panose="020B0604020202020204" pitchFamily="34" charset="0"/>
              </a:defRPr>
            </a:lvl1pPr>
          </a:lstStyle>
          <a:p>
            <a:r>
              <a:rPr lang="en-US" dirty="0"/>
              <a:t>Insert picture here</a:t>
            </a:r>
          </a:p>
        </p:txBody>
      </p:sp>
      <p:sp>
        <p:nvSpPr>
          <p:cNvPr id="2" name="Naslov 1"/>
          <p:cNvSpPr>
            <a:spLocks noGrp="1"/>
          </p:cNvSpPr>
          <p:nvPr>
            <p:ph type="title" hasCustomPrompt="1"/>
          </p:nvPr>
        </p:nvSpPr>
        <p:spPr>
          <a:xfrm>
            <a:off x="5364088" y="267493"/>
            <a:ext cx="3024336" cy="945398"/>
          </a:xfrm>
        </p:spPr>
        <p:txBody>
          <a:bodyPr anchor="b">
            <a:noAutofit/>
          </a:bodyPr>
          <a:lstStyle>
            <a:lvl1pPr algn="l">
              <a:defRPr sz="2700" b="0" i="0">
                <a:solidFill>
                  <a:srgbClr val="2C303C"/>
                </a:solidFill>
                <a:latin typeface="Arial Nova" panose="020B0504020202020204" pitchFamily="34" charset="0"/>
                <a:ea typeface="Arial Nova" panose="020B0504020202020204" pitchFamily="34" charset="0"/>
                <a:cs typeface="Arial" panose="020B0604020202020204" pitchFamily="34" charset="0"/>
              </a:defRPr>
            </a:lvl1pPr>
          </a:lstStyle>
          <a:p>
            <a:r>
              <a:rPr lang="sl-SI" dirty="0"/>
              <a:t>TITLE OF THE SECTION</a:t>
            </a:r>
          </a:p>
        </p:txBody>
      </p:sp>
      <p:sp>
        <p:nvSpPr>
          <p:cNvPr id="9" name="Ograda besedila 3">
            <a:extLst>
              <a:ext uri="{FF2B5EF4-FFF2-40B4-BE49-F238E27FC236}">
                <a16:creationId xmlns:a16="http://schemas.microsoft.com/office/drawing/2014/main" id="{9743553E-71DB-0143-8808-CE1BF3FF699A}"/>
              </a:ext>
            </a:extLst>
          </p:cNvPr>
          <p:cNvSpPr>
            <a:spLocks noGrp="1"/>
          </p:cNvSpPr>
          <p:nvPr>
            <p:ph type="body" sz="half" idx="12"/>
          </p:nvPr>
        </p:nvSpPr>
        <p:spPr>
          <a:xfrm>
            <a:off x="5380111" y="1419623"/>
            <a:ext cx="3024330" cy="3168351"/>
          </a:xfrm>
        </p:spPr>
        <p:txBody>
          <a:bodyPr>
            <a:normAutofit/>
          </a:bodyPr>
          <a:lstStyle>
            <a:lvl1pPr marL="171450" indent="-171450" algn="l">
              <a:buClr>
                <a:srgbClr val="F09D37"/>
              </a:buClr>
              <a:buFont typeface="Arial" panose="020B0604020202020204" pitchFamily="34" charset="0"/>
              <a:buChar char="•"/>
              <a:defRPr lang="en-US" sz="1500" b="0" i="0" smtClean="0">
                <a:solidFill>
                  <a:srgbClr val="2C303C"/>
                </a:solidFill>
                <a:effectLst/>
                <a:latin typeface="Arial Nova" panose="020B0504020202020204" pitchFamily="34" charset="0"/>
                <a:ea typeface="Arial Nova" panose="020B05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endParaRPr lang="sl-SI" dirty="0"/>
          </a:p>
        </p:txBody>
      </p:sp>
      <p:pic>
        <p:nvPicPr>
          <p:cNvPr id="4" name="Picture 3">
            <a:extLst>
              <a:ext uri="{FF2B5EF4-FFF2-40B4-BE49-F238E27FC236}">
                <a16:creationId xmlns:a16="http://schemas.microsoft.com/office/drawing/2014/main" id="{996F181A-3064-A130-52ED-4E851BEBF321}"/>
              </a:ext>
            </a:extLst>
          </p:cNvPr>
          <p:cNvPicPr>
            <a:picLocks noChangeAspect="1"/>
          </p:cNvPicPr>
          <p:nvPr userDrawn="1"/>
        </p:nvPicPr>
        <p:blipFill>
          <a:blip r:embed="rId2"/>
          <a:stretch>
            <a:fillRect/>
          </a:stretch>
        </p:blipFill>
        <p:spPr>
          <a:xfrm>
            <a:off x="7668344" y="4543999"/>
            <a:ext cx="1133273" cy="290442"/>
          </a:xfrm>
          <a:prstGeom prst="rect">
            <a:avLst/>
          </a:prstGeom>
        </p:spPr>
      </p:pic>
      <p:sp>
        <p:nvSpPr>
          <p:cNvPr id="5" name="Oval 4">
            <a:extLst>
              <a:ext uri="{FF2B5EF4-FFF2-40B4-BE49-F238E27FC236}">
                <a16:creationId xmlns:a16="http://schemas.microsoft.com/office/drawing/2014/main" id="{20AB617D-23F6-0D9A-C01F-CBAD3EF6EF39}"/>
              </a:ext>
            </a:extLst>
          </p:cNvPr>
          <p:cNvSpPr/>
          <p:nvPr userDrawn="1"/>
        </p:nvSpPr>
        <p:spPr>
          <a:xfrm>
            <a:off x="4191212" y="386791"/>
            <a:ext cx="543195" cy="543195"/>
          </a:xfrm>
          <a:prstGeom prst="ellipse">
            <a:avLst/>
          </a:prstGeom>
          <a:solidFill>
            <a:srgbClr val="4195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pic>
        <p:nvPicPr>
          <p:cNvPr id="7" name="Picture 6">
            <a:extLst>
              <a:ext uri="{FF2B5EF4-FFF2-40B4-BE49-F238E27FC236}">
                <a16:creationId xmlns:a16="http://schemas.microsoft.com/office/drawing/2014/main" id="{4CB855CC-6117-5230-61BE-468DF30DBD60}"/>
              </a:ext>
            </a:extLst>
          </p:cNvPr>
          <p:cNvPicPr>
            <a:picLocks noChangeAspect="1"/>
          </p:cNvPicPr>
          <p:nvPr userDrawn="1"/>
        </p:nvPicPr>
        <p:blipFill>
          <a:blip r:embed="rId3"/>
          <a:stretch>
            <a:fillRect/>
          </a:stretch>
        </p:blipFill>
        <p:spPr>
          <a:xfrm rot="19871050">
            <a:off x="4359922" y="4015156"/>
            <a:ext cx="424157" cy="807918"/>
          </a:xfrm>
          <a:prstGeom prst="rect">
            <a:avLst/>
          </a:prstGeom>
        </p:spPr>
      </p:pic>
    </p:spTree>
    <p:extLst>
      <p:ext uri="{BB962C8B-B14F-4D97-AF65-F5344CB8AC3E}">
        <p14:creationId xmlns:p14="http://schemas.microsoft.com/office/powerpoint/2010/main" val="105422669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 one content + picture (righ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5A5F972-92BC-4658-B860-5174120759B6}"/>
              </a:ext>
            </a:extLst>
          </p:cNvPr>
          <p:cNvSpPr/>
          <p:nvPr userDrawn="1"/>
        </p:nvSpPr>
        <p:spPr>
          <a:xfrm>
            <a:off x="4680520" y="0"/>
            <a:ext cx="4463480" cy="51435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2" name="Naslov 1"/>
          <p:cNvSpPr>
            <a:spLocks noGrp="1"/>
          </p:cNvSpPr>
          <p:nvPr>
            <p:ph type="title" hasCustomPrompt="1"/>
          </p:nvPr>
        </p:nvSpPr>
        <p:spPr>
          <a:xfrm>
            <a:off x="683567" y="165204"/>
            <a:ext cx="3024323" cy="932309"/>
          </a:xfrm>
        </p:spPr>
        <p:txBody>
          <a:bodyPr anchor="b">
            <a:noAutofit/>
          </a:bodyPr>
          <a:lstStyle>
            <a:lvl1pPr algn="l">
              <a:defRPr sz="2700" b="0" i="0">
                <a:solidFill>
                  <a:srgbClr val="2C303C"/>
                </a:solidFill>
                <a:latin typeface="Arial Nova" panose="020B0504020202020204" pitchFamily="34" charset="0"/>
                <a:ea typeface="Arial Nova" panose="020B0504020202020204" pitchFamily="34" charset="0"/>
                <a:cs typeface="Arial" panose="020B0604020202020204" pitchFamily="34" charset="0"/>
              </a:defRPr>
            </a:lvl1pPr>
          </a:lstStyle>
          <a:p>
            <a:r>
              <a:rPr lang="sl-SI" dirty="0"/>
              <a:t>TITLE OF THE SECTION</a:t>
            </a:r>
          </a:p>
        </p:txBody>
      </p:sp>
      <p:sp>
        <p:nvSpPr>
          <p:cNvPr id="9" name="Ograda besedila 3">
            <a:extLst>
              <a:ext uri="{FF2B5EF4-FFF2-40B4-BE49-F238E27FC236}">
                <a16:creationId xmlns:a16="http://schemas.microsoft.com/office/drawing/2014/main" id="{1A35C2A5-846C-6246-9220-6E68C6AA5C51}"/>
              </a:ext>
            </a:extLst>
          </p:cNvPr>
          <p:cNvSpPr>
            <a:spLocks noGrp="1"/>
          </p:cNvSpPr>
          <p:nvPr>
            <p:ph type="body" sz="half" idx="12"/>
          </p:nvPr>
        </p:nvSpPr>
        <p:spPr>
          <a:xfrm>
            <a:off x="683574" y="1275606"/>
            <a:ext cx="3024330" cy="3375084"/>
          </a:xfrm>
        </p:spPr>
        <p:txBody>
          <a:bodyPr>
            <a:normAutofit/>
          </a:bodyPr>
          <a:lstStyle>
            <a:lvl1pPr marL="171450" indent="-171450" algn="l">
              <a:buClr>
                <a:srgbClr val="419588"/>
              </a:buClr>
              <a:buFont typeface="Arial" panose="020B0604020202020204" pitchFamily="34" charset="0"/>
              <a:buChar char="•"/>
              <a:defRPr lang="en-US" sz="1500" b="0" i="0" smtClean="0">
                <a:solidFill>
                  <a:srgbClr val="2C303C"/>
                </a:solidFill>
                <a:effectLst/>
                <a:latin typeface="Arial Nova" panose="020B0504020202020204" pitchFamily="34" charset="0"/>
                <a:ea typeface="Arial Nova" panose="020B05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endParaRPr lang="sl-SI" dirty="0"/>
          </a:p>
        </p:txBody>
      </p:sp>
      <p:pic>
        <p:nvPicPr>
          <p:cNvPr id="7" name="Picture 6">
            <a:extLst>
              <a:ext uri="{FF2B5EF4-FFF2-40B4-BE49-F238E27FC236}">
                <a16:creationId xmlns:a16="http://schemas.microsoft.com/office/drawing/2014/main" id="{B5C5BA28-508A-4E05-C6E2-2548E30B5996}"/>
              </a:ext>
            </a:extLst>
          </p:cNvPr>
          <p:cNvPicPr>
            <a:picLocks noChangeAspect="1"/>
          </p:cNvPicPr>
          <p:nvPr userDrawn="1"/>
        </p:nvPicPr>
        <p:blipFill>
          <a:blip r:embed="rId2"/>
          <a:stretch>
            <a:fillRect/>
          </a:stretch>
        </p:blipFill>
        <p:spPr>
          <a:xfrm>
            <a:off x="411559" y="4543999"/>
            <a:ext cx="1133273" cy="290442"/>
          </a:xfrm>
          <a:prstGeom prst="rect">
            <a:avLst/>
          </a:prstGeom>
        </p:spPr>
      </p:pic>
      <p:pic>
        <p:nvPicPr>
          <p:cNvPr id="3" name="Picture 2">
            <a:extLst>
              <a:ext uri="{FF2B5EF4-FFF2-40B4-BE49-F238E27FC236}">
                <a16:creationId xmlns:a16="http://schemas.microsoft.com/office/drawing/2014/main" id="{3E7A2821-3A1C-CE62-C895-5016DAE41907}"/>
              </a:ext>
            </a:extLst>
          </p:cNvPr>
          <p:cNvPicPr>
            <a:picLocks noChangeAspect="1"/>
          </p:cNvPicPr>
          <p:nvPr userDrawn="1"/>
        </p:nvPicPr>
        <p:blipFill>
          <a:blip r:embed="rId3"/>
          <a:stretch>
            <a:fillRect/>
          </a:stretch>
        </p:blipFill>
        <p:spPr>
          <a:xfrm>
            <a:off x="4319973" y="593459"/>
            <a:ext cx="504054" cy="504054"/>
          </a:xfrm>
          <a:prstGeom prst="rect">
            <a:avLst/>
          </a:prstGeom>
        </p:spPr>
      </p:pic>
      <p:pic>
        <p:nvPicPr>
          <p:cNvPr id="5" name="Picture 4">
            <a:extLst>
              <a:ext uri="{FF2B5EF4-FFF2-40B4-BE49-F238E27FC236}">
                <a16:creationId xmlns:a16="http://schemas.microsoft.com/office/drawing/2014/main" id="{0FA01447-961A-9084-EF92-D4561A4C135C}"/>
              </a:ext>
            </a:extLst>
          </p:cNvPr>
          <p:cNvPicPr>
            <a:picLocks noChangeAspect="1"/>
          </p:cNvPicPr>
          <p:nvPr userDrawn="1"/>
        </p:nvPicPr>
        <p:blipFill>
          <a:blip r:embed="rId4"/>
          <a:stretch>
            <a:fillRect/>
          </a:stretch>
        </p:blipFill>
        <p:spPr>
          <a:xfrm rot="19730288">
            <a:off x="2927215" y="4381484"/>
            <a:ext cx="305235" cy="615473"/>
          </a:xfrm>
          <a:prstGeom prst="rect">
            <a:avLst/>
          </a:prstGeom>
        </p:spPr>
      </p:pic>
      <p:sp>
        <p:nvSpPr>
          <p:cNvPr id="4" name="Picture Placeholder 7">
            <a:extLst>
              <a:ext uri="{FF2B5EF4-FFF2-40B4-BE49-F238E27FC236}">
                <a16:creationId xmlns:a16="http://schemas.microsoft.com/office/drawing/2014/main" id="{9D3A4CC2-7141-EE2E-C5E8-753F03988726}"/>
              </a:ext>
            </a:extLst>
          </p:cNvPr>
          <p:cNvSpPr>
            <a:spLocks noGrp="1"/>
          </p:cNvSpPr>
          <p:nvPr>
            <p:ph type="pic" sz="quarter" idx="11" hasCustomPrompt="1"/>
          </p:nvPr>
        </p:nvSpPr>
        <p:spPr>
          <a:xfrm>
            <a:off x="4680506" y="267493"/>
            <a:ext cx="3996833" cy="4464496"/>
          </a:xfrm>
          <a:prstGeom prst="roundRect">
            <a:avLst/>
          </a:prstGeom>
        </p:spPr>
        <p:txBody>
          <a:bodyPr>
            <a:normAutofit/>
          </a:bodyPr>
          <a:lstStyle>
            <a:lvl1pPr>
              <a:buClr>
                <a:srgbClr val="09203C"/>
              </a:buClr>
              <a:defRPr sz="1000" b="0" i="0">
                <a:latin typeface="Arial" panose="020B0604020202020204" pitchFamily="34" charset="0"/>
                <a:ea typeface="Arial" panose="020B0604020202020204" pitchFamily="34" charset="0"/>
                <a:cs typeface="Arial" panose="020B0604020202020204" pitchFamily="34" charset="0"/>
              </a:defRPr>
            </a:lvl1pPr>
          </a:lstStyle>
          <a:p>
            <a:r>
              <a:rPr lang="en-US" dirty="0"/>
              <a:t>Insert picture here</a:t>
            </a:r>
          </a:p>
        </p:txBody>
      </p:sp>
    </p:spTree>
    <p:extLst>
      <p:ext uri="{BB962C8B-B14F-4D97-AF65-F5344CB8AC3E}">
        <p14:creationId xmlns:p14="http://schemas.microsoft.com/office/powerpoint/2010/main" val="219886380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hank you Slide">
    <p:spTree>
      <p:nvGrpSpPr>
        <p:cNvPr id="1" name=""/>
        <p:cNvGrpSpPr/>
        <p:nvPr/>
      </p:nvGrpSpPr>
      <p:grpSpPr>
        <a:xfrm>
          <a:off x="0" y="0"/>
          <a:ext cx="0" cy="0"/>
          <a:chOff x="0" y="0"/>
          <a:chExt cx="0" cy="0"/>
        </a:xfrm>
      </p:grpSpPr>
      <p:sp>
        <p:nvSpPr>
          <p:cNvPr id="14" name="Naslov 1">
            <a:extLst>
              <a:ext uri="{FF2B5EF4-FFF2-40B4-BE49-F238E27FC236}">
                <a16:creationId xmlns:a16="http://schemas.microsoft.com/office/drawing/2014/main" id="{64C2F200-93A2-C012-A522-0805C52AFEB0}"/>
              </a:ext>
            </a:extLst>
          </p:cNvPr>
          <p:cNvSpPr txBox="1">
            <a:spLocks/>
          </p:cNvSpPr>
          <p:nvPr userDrawn="1"/>
        </p:nvSpPr>
        <p:spPr>
          <a:xfrm>
            <a:off x="2607878" y="2115787"/>
            <a:ext cx="3928244" cy="916663"/>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2400" b="1" i="0" kern="1200">
                <a:solidFill>
                  <a:schemeClr val="tx1"/>
                </a:solidFill>
                <a:latin typeface="Arial" panose="020B0604020202020204" pitchFamily="34" charset="0"/>
                <a:ea typeface="Arial" panose="020B0604020202020204" pitchFamily="34" charset="0"/>
                <a:cs typeface="Arial" panose="020B0604020202020204" pitchFamily="34" charset="0"/>
              </a:defRPr>
            </a:lvl1pPr>
          </a:lstStyle>
          <a:p>
            <a:r>
              <a:rPr lang="sl-SI" sz="3200" b="0" i="0" dirty="0">
                <a:solidFill>
                  <a:srgbClr val="2C303C"/>
                </a:solidFill>
                <a:latin typeface="Arial Nova" panose="020B0504020202020204" pitchFamily="34" charset="0"/>
              </a:rPr>
              <a:t>THANK YOU FOR YOUR ATTENTION!</a:t>
            </a:r>
          </a:p>
        </p:txBody>
      </p:sp>
      <p:sp>
        <p:nvSpPr>
          <p:cNvPr id="9" name="Pravokotnik 1">
            <a:extLst>
              <a:ext uri="{FF2B5EF4-FFF2-40B4-BE49-F238E27FC236}">
                <a16:creationId xmlns:a16="http://schemas.microsoft.com/office/drawing/2014/main" id="{22599CD3-E382-ECF9-E4E4-A632FA74BD05}"/>
              </a:ext>
            </a:extLst>
          </p:cNvPr>
          <p:cNvSpPr/>
          <p:nvPr userDrawn="1"/>
        </p:nvSpPr>
        <p:spPr>
          <a:xfrm>
            <a:off x="0" y="4288270"/>
            <a:ext cx="9252520" cy="660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Ograda besedila 3">
            <a:extLst>
              <a:ext uri="{FF2B5EF4-FFF2-40B4-BE49-F238E27FC236}">
                <a16:creationId xmlns:a16="http://schemas.microsoft.com/office/drawing/2014/main" id="{F0D6E019-6435-3917-B3E9-EC81577972B2}"/>
              </a:ext>
            </a:extLst>
          </p:cNvPr>
          <p:cNvSpPr>
            <a:spLocks noGrp="1"/>
          </p:cNvSpPr>
          <p:nvPr>
            <p:ph type="body" sz="half" idx="12" hasCustomPrompt="1"/>
          </p:nvPr>
        </p:nvSpPr>
        <p:spPr>
          <a:xfrm>
            <a:off x="3059835" y="3244879"/>
            <a:ext cx="3024330" cy="366930"/>
          </a:xfrm>
        </p:spPr>
        <p:txBody>
          <a:bodyPr>
            <a:normAutofit/>
          </a:bodyPr>
          <a:lstStyle>
            <a:lvl1pPr marL="0" indent="0" algn="ctr">
              <a:buClr>
                <a:srgbClr val="FBB714"/>
              </a:buClr>
              <a:buFont typeface="Arial" panose="020B0604020202020204" pitchFamily="34" charset="0"/>
              <a:buNone/>
              <a:defRPr lang="en-US" sz="1500" b="0" i="0" smtClean="0">
                <a:solidFill>
                  <a:srgbClr val="2C303C"/>
                </a:solidFill>
                <a:effectLst/>
                <a:latin typeface="Arial Nova" panose="020B0504020202020204" pitchFamily="34" charset="0"/>
                <a:ea typeface="Arial Nova" panose="020B05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l-SI" dirty="0"/>
              <a:t>Name and Surname</a:t>
            </a:r>
          </a:p>
        </p:txBody>
      </p:sp>
      <p:pic>
        <p:nvPicPr>
          <p:cNvPr id="2" name="Picture 1">
            <a:extLst>
              <a:ext uri="{FF2B5EF4-FFF2-40B4-BE49-F238E27FC236}">
                <a16:creationId xmlns:a16="http://schemas.microsoft.com/office/drawing/2014/main" id="{A03CBD61-2EA1-4797-013D-1F5306264A37}"/>
              </a:ext>
            </a:extLst>
          </p:cNvPr>
          <p:cNvPicPr>
            <a:picLocks noChangeAspect="1"/>
          </p:cNvPicPr>
          <p:nvPr userDrawn="1"/>
        </p:nvPicPr>
        <p:blipFill>
          <a:blip r:embed="rId2"/>
          <a:stretch>
            <a:fillRect/>
          </a:stretch>
        </p:blipFill>
        <p:spPr>
          <a:xfrm>
            <a:off x="539552" y="339502"/>
            <a:ext cx="1685802" cy="432048"/>
          </a:xfrm>
          <a:prstGeom prst="rect">
            <a:avLst/>
          </a:prstGeom>
        </p:spPr>
      </p:pic>
      <p:pic>
        <p:nvPicPr>
          <p:cNvPr id="4" name="Picture 3">
            <a:extLst>
              <a:ext uri="{FF2B5EF4-FFF2-40B4-BE49-F238E27FC236}">
                <a16:creationId xmlns:a16="http://schemas.microsoft.com/office/drawing/2014/main" id="{1716E8C5-0242-E2E3-9AB5-E4C1933E8AB7}"/>
              </a:ext>
            </a:extLst>
          </p:cNvPr>
          <p:cNvPicPr>
            <a:picLocks noChangeAspect="1"/>
          </p:cNvPicPr>
          <p:nvPr userDrawn="1"/>
        </p:nvPicPr>
        <p:blipFill>
          <a:blip r:embed="rId3"/>
          <a:stretch>
            <a:fillRect/>
          </a:stretch>
        </p:blipFill>
        <p:spPr>
          <a:xfrm>
            <a:off x="6997560" y="875344"/>
            <a:ext cx="1462062" cy="1462062"/>
          </a:xfrm>
          <a:prstGeom prst="rect">
            <a:avLst/>
          </a:prstGeom>
        </p:spPr>
      </p:pic>
      <p:pic>
        <p:nvPicPr>
          <p:cNvPr id="6" name="Picture 5">
            <a:extLst>
              <a:ext uri="{FF2B5EF4-FFF2-40B4-BE49-F238E27FC236}">
                <a16:creationId xmlns:a16="http://schemas.microsoft.com/office/drawing/2014/main" id="{9C49C130-FF9B-8EC3-2528-591B8C52770A}"/>
              </a:ext>
            </a:extLst>
          </p:cNvPr>
          <p:cNvPicPr>
            <a:picLocks noChangeAspect="1"/>
          </p:cNvPicPr>
          <p:nvPr userDrawn="1"/>
        </p:nvPicPr>
        <p:blipFill>
          <a:blip r:embed="rId4"/>
          <a:stretch>
            <a:fillRect/>
          </a:stretch>
        </p:blipFill>
        <p:spPr>
          <a:xfrm rot="2248129">
            <a:off x="6954469" y="3113455"/>
            <a:ext cx="1548244" cy="2949036"/>
          </a:xfrm>
          <a:prstGeom prst="rect">
            <a:avLst/>
          </a:prstGeom>
        </p:spPr>
      </p:pic>
      <p:pic>
        <p:nvPicPr>
          <p:cNvPr id="7" name="Picture 6">
            <a:extLst>
              <a:ext uri="{FF2B5EF4-FFF2-40B4-BE49-F238E27FC236}">
                <a16:creationId xmlns:a16="http://schemas.microsoft.com/office/drawing/2014/main" id="{32D36094-DD2D-A7E6-B652-6F33F03F1EAA}"/>
              </a:ext>
            </a:extLst>
          </p:cNvPr>
          <p:cNvPicPr>
            <a:picLocks noChangeAspect="1"/>
          </p:cNvPicPr>
          <p:nvPr userDrawn="1"/>
        </p:nvPicPr>
        <p:blipFill>
          <a:blip r:embed="rId5"/>
          <a:stretch>
            <a:fillRect/>
          </a:stretch>
        </p:blipFill>
        <p:spPr>
          <a:xfrm rot="19730288">
            <a:off x="604297" y="2514548"/>
            <a:ext cx="1142969" cy="2304675"/>
          </a:xfrm>
          <a:prstGeom prst="rect">
            <a:avLst/>
          </a:prstGeom>
        </p:spPr>
      </p:pic>
      <p:pic>
        <p:nvPicPr>
          <p:cNvPr id="8" name="Picture 7">
            <a:extLst>
              <a:ext uri="{FF2B5EF4-FFF2-40B4-BE49-F238E27FC236}">
                <a16:creationId xmlns:a16="http://schemas.microsoft.com/office/drawing/2014/main" id="{2BB9C1C6-41CC-2776-B247-A6CAF01F25A7}"/>
              </a:ext>
            </a:extLst>
          </p:cNvPr>
          <p:cNvPicPr>
            <a:picLocks noChangeAspect="1"/>
          </p:cNvPicPr>
          <p:nvPr userDrawn="1"/>
        </p:nvPicPr>
        <p:blipFill>
          <a:blip r:embed="rId6"/>
          <a:stretch>
            <a:fillRect/>
          </a:stretch>
        </p:blipFill>
        <p:spPr>
          <a:xfrm>
            <a:off x="2843808" y="-391646"/>
            <a:ext cx="1276180" cy="1276180"/>
          </a:xfrm>
          <a:prstGeom prst="rect">
            <a:avLst/>
          </a:prstGeom>
        </p:spPr>
      </p:pic>
    </p:spTree>
    <p:extLst>
      <p:ext uri="{BB962C8B-B14F-4D97-AF65-F5344CB8AC3E}">
        <p14:creationId xmlns:p14="http://schemas.microsoft.com/office/powerpoint/2010/main" val="110842028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hort Description Slide ">
    <p:spTree>
      <p:nvGrpSpPr>
        <p:cNvPr id="1" name=""/>
        <p:cNvGrpSpPr/>
        <p:nvPr/>
      </p:nvGrpSpPr>
      <p:grpSpPr>
        <a:xfrm>
          <a:off x="0" y="0"/>
          <a:ext cx="0" cy="0"/>
          <a:chOff x="0" y="0"/>
          <a:chExt cx="0" cy="0"/>
        </a:xfrm>
      </p:grpSpPr>
      <p:sp>
        <p:nvSpPr>
          <p:cNvPr id="2" name="PoljeZBesedilom 1"/>
          <p:cNvSpPr txBox="1"/>
          <p:nvPr userDrawn="1"/>
        </p:nvSpPr>
        <p:spPr>
          <a:xfrm>
            <a:off x="0" y="1275606"/>
            <a:ext cx="9144000" cy="400110"/>
          </a:xfrm>
          <a:prstGeom prst="rect">
            <a:avLst/>
          </a:prstGeom>
          <a:noFill/>
        </p:spPr>
        <p:txBody>
          <a:bodyPr wrap="square" rtlCol="0">
            <a:spAutoFit/>
          </a:bodyPr>
          <a:lstStyle/>
          <a:p>
            <a:pPr algn="ctr"/>
            <a:r>
              <a:rPr lang="sl-SI" sz="2000" b="0" i="0" dirty="0">
                <a:solidFill>
                  <a:srgbClr val="09203C"/>
                </a:solidFill>
                <a:latin typeface="Arial Nova" panose="020B0504020202020204" pitchFamily="34" charset="0"/>
                <a:ea typeface="Avenir Next Demi Bold" charset="0"/>
                <a:cs typeface="Arial" panose="020B0604020202020204" pitchFamily="34" charset="0"/>
              </a:rPr>
              <a:t>Short description of EngageAll</a:t>
            </a:r>
          </a:p>
        </p:txBody>
      </p:sp>
      <p:pic>
        <p:nvPicPr>
          <p:cNvPr id="4" name="Picture 3">
            <a:extLst>
              <a:ext uri="{FF2B5EF4-FFF2-40B4-BE49-F238E27FC236}">
                <a16:creationId xmlns:a16="http://schemas.microsoft.com/office/drawing/2014/main" id="{CD377322-F733-A338-A421-922B2A3094ED}"/>
              </a:ext>
            </a:extLst>
          </p:cNvPr>
          <p:cNvPicPr>
            <a:picLocks noChangeAspect="1"/>
          </p:cNvPicPr>
          <p:nvPr userDrawn="1"/>
        </p:nvPicPr>
        <p:blipFill>
          <a:blip r:embed="rId2"/>
          <a:stretch>
            <a:fillRect/>
          </a:stretch>
        </p:blipFill>
        <p:spPr>
          <a:xfrm>
            <a:off x="7524328" y="355471"/>
            <a:ext cx="1120190" cy="1120190"/>
          </a:xfrm>
          <a:prstGeom prst="rect">
            <a:avLst/>
          </a:prstGeom>
        </p:spPr>
      </p:pic>
      <p:pic>
        <p:nvPicPr>
          <p:cNvPr id="5" name="Picture 4">
            <a:extLst>
              <a:ext uri="{FF2B5EF4-FFF2-40B4-BE49-F238E27FC236}">
                <a16:creationId xmlns:a16="http://schemas.microsoft.com/office/drawing/2014/main" id="{E5758C6F-7334-CEFB-0645-B1DDC04CE136}"/>
              </a:ext>
            </a:extLst>
          </p:cNvPr>
          <p:cNvPicPr>
            <a:picLocks noChangeAspect="1"/>
          </p:cNvPicPr>
          <p:nvPr userDrawn="1"/>
        </p:nvPicPr>
        <p:blipFill>
          <a:blip r:embed="rId3"/>
          <a:stretch>
            <a:fillRect/>
          </a:stretch>
        </p:blipFill>
        <p:spPr>
          <a:xfrm>
            <a:off x="2843808" y="-391646"/>
            <a:ext cx="1276180" cy="1276180"/>
          </a:xfrm>
          <a:prstGeom prst="rect">
            <a:avLst/>
          </a:prstGeom>
        </p:spPr>
      </p:pic>
      <p:sp>
        <p:nvSpPr>
          <p:cNvPr id="3" name="TextBox 2">
            <a:extLst>
              <a:ext uri="{FF2B5EF4-FFF2-40B4-BE49-F238E27FC236}">
                <a16:creationId xmlns:a16="http://schemas.microsoft.com/office/drawing/2014/main" id="{8DDCB4B7-31EF-5149-C8C3-F7ADB08F1D3F}"/>
              </a:ext>
            </a:extLst>
          </p:cNvPr>
          <p:cNvSpPr txBox="1"/>
          <p:nvPr userDrawn="1"/>
        </p:nvSpPr>
        <p:spPr>
          <a:xfrm>
            <a:off x="1547664" y="1875129"/>
            <a:ext cx="5832648" cy="2492990"/>
          </a:xfrm>
          <a:prstGeom prst="rect">
            <a:avLst/>
          </a:prstGeom>
          <a:noFill/>
        </p:spPr>
        <p:txBody>
          <a:bodyPr wrap="square" rtlCol="0">
            <a:spAutoFit/>
          </a:bodyPr>
          <a:lstStyle/>
          <a:p>
            <a:pPr algn="just"/>
            <a:r>
              <a:rPr lang="en-GB" sz="1200" dirty="0">
                <a:effectLst/>
                <a:latin typeface="Helvetica" pitchFamily="2" charset="0"/>
                <a:ea typeface="Calibri" panose="020F0502020204030204" pitchFamily="34" charset="0"/>
                <a:cs typeface="Times New Roman" panose="02020603050405020304" pitchFamily="18" charset="0"/>
              </a:rPr>
              <a:t>The </a:t>
            </a:r>
            <a:r>
              <a:rPr lang="en-GB" sz="1200" dirty="0" err="1">
                <a:effectLst/>
                <a:latin typeface="Helvetica" pitchFamily="2" charset="0"/>
                <a:ea typeface="Calibri" panose="020F0502020204030204" pitchFamily="34" charset="0"/>
                <a:cs typeface="Times New Roman" panose="02020603050405020304" pitchFamily="18" charset="0"/>
              </a:rPr>
              <a:t>EngageAll</a:t>
            </a:r>
            <a:r>
              <a:rPr lang="en-GB" sz="1200" dirty="0">
                <a:effectLst/>
                <a:latin typeface="Helvetica" pitchFamily="2" charset="0"/>
                <a:ea typeface="Calibri" panose="020F0502020204030204" pitchFamily="34" charset="0"/>
                <a:cs typeface="Times New Roman" panose="02020603050405020304" pitchFamily="18" charset="0"/>
              </a:rPr>
              <a:t> project aims to empower students at Professional Higher Education (PHE) institutions to participate in student engagement and civic activities, regardless of their background. It addresses the often-overlooked impact of student engagement on learning and the essential, transferable skills gained through these experiences.</a:t>
            </a:r>
            <a:endParaRPr lang="en-SI" sz="12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GB" sz="1200" dirty="0">
                <a:effectLst/>
                <a:latin typeface="Helvetica" pitchFamily="2" charset="0"/>
                <a:ea typeface="Calibri" panose="020F0502020204030204" pitchFamily="34" charset="0"/>
                <a:cs typeface="Times New Roman" panose="02020603050405020304" pitchFamily="18" charset="0"/>
              </a:rPr>
              <a:t> </a:t>
            </a:r>
            <a:endParaRPr lang="en-SI" sz="12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GB" sz="1200" dirty="0" err="1">
                <a:effectLst/>
                <a:latin typeface="Helvetica" pitchFamily="2" charset="0"/>
                <a:ea typeface="Calibri" panose="020F0502020204030204" pitchFamily="34" charset="0"/>
                <a:cs typeface="Times New Roman" panose="02020603050405020304" pitchFamily="18" charset="0"/>
              </a:rPr>
              <a:t>EngageAll</a:t>
            </a:r>
            <a:r>
              <a:rPr lang="en-GB" sz="1200" dirty="0">
                <a:effectLst/>
                <a:latin typeface="Helvetica" pitchFamily="2" charset="0"/>
                <a:ea typeface="Calibri" panose="020F0502020204030204" pitchFamily="34" charset="0"/>
                <a:cs typeface="Times New Roman" panose="02020603050405020304" pitchFamily="18" charset="0"/>
              </a:rPr>
              <a:t> emphasises the crucial role of PHE institutions in fostering active citizenship and highlights the wide-ranging benefits of student involvement beyond academic study. This includes participation in institutional initiatives, local community projects, and activities addressing broader societal challenges.</a:t>
            </a:r>
            <a:endParaRPr lang="en-SI" sz="12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GB" sz="1200" dirty="0">
                <a:effectLst/>
                <a:latin typeface="Helvetica" pitchFamily="2" charset="0"/>
                <a:ea typeface="Calibri" panose="020F0502020204030204" pitchFamily="34" charset="0"/>
                <a:cs typeface="Times New Roman" panose="02020603050405020304" pitchFamily="18" charset="0"/>
              </a:rPr>
              <a:t>With a focus on the unique and diverse student body within PHE, </a:t>
            </a:r>
            <a:r>
              <a:rPr lang="en-GB" sz="1200" dirty="0" err="1">
                <a:effectLst/>
                <a:latin typeface="Helvetica" pitchFamily="2" charset="0"/>
                <a:ea typeface="Calibri" panose="020F0502020204030204" pitchFamily="34" charset="0"/>
                <a:cs typeface="Times New Roman" panose="02020603050405020304" pitchFamily="18" charset="0"/>
              </a:rPr>
              <a:t>EngageAll</a:t>
            </a:r>
            <a:r>
              <a:rPr lang="en-GB" sz="1200" dirty="0">
                <a:effectLst/>
                <a:latin typeface="Helvetica" pitchFamily="2" charset="0"/>
                <a:ea typeface="Calibri" panose="020F0502020204030204" pitchFamily="34" charset="0"/>
                <a:cs typeface="Times New Roman" panose="02020603050405020304" pitchFamily="18" charset="0"/>
              </a:rPr>
              <a:t> addresses the specific challenges students face in balancing academic commitments with extracurricular activities.</a:t>
            </a:r>
            <a:endParaRPr lang="en-SI" sz="12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28912152"/>
      </p:ext>
    </p:extLst>
  </p:cSld>
  <p:clrMapOvr>
    <a:overrideClrMapping bg1="lt1" tx1="dk1" bg2="lt2" tx2="dk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echnical Slide">
    <p:bg>
      <p:bgPr>
        <a:solidFill>
          <a:schemeClr val="bg1"/>
        </a:solidFill>
        <a:effectLst/>
      </p:bgPr>
    </p:bg>
    <p:spTree>
      <p:nvGrpSpPr>
        <p:cNvPr id="1" name=""/>
        <p:cNvGrpSpPr/>
        <p:nvPr/>
      </p:nvGrpSpPr>
      <p:grpSpPr>
        <a:xfrm>
          <a:off x="0" y="0"/>
          <a:ext cx="0" cy="0"/>
          <a:chOff x="0" y="0"/>
          <a:chExt cx="0" cy="0"/>
        </a:xfrm>
      </p:grpSpPr>
      <p:sp>
        <p:nvSpPr>
          <p:cNvPr id="10" name="PoljeZBesedilom 9"/>
          <p:cNvSpPr txBox="1"/>
          <p:nvPr userDrawn="1"/>
        </p:nvSpPr>
        <p:spPr>
          <a:xfrm>
            <a:off x="937111" y="843661"/>
            <a:ext cx="5291073" cy="3170099"/>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800" b="0" i="0" dirty="0">
                <a:solidFill>
                  <a:schemeClr val="tx1"/>
                </a:solidFill>
                <a:latin typeface="Arial Nova" panose="020B0504020202020204" pitchFamily="34" charset="0"/>
                <a:ea typeface="Avenir Next Medium" charset="0"/>
                <a:cs typeface="Arial" panose="020B0604020202020204" pitchFamily="34" charset="0"/>
              </a:rPr>
              <a:t>The European Commission support for the production of this publication does not constitute an endorsement of the contents which reflects the views only of the authors, and the Commission cannot be</a:t>
            </a:r>
            <a:r>
              <a:rPr lang="sl-SI" sz="800" b="0" i="0" dirty="0">
                <a:solidFill>
                  <a:schemeClr val="tx1"/>
                </a:solidFill>
                <a:latin typeface="Arial Nova" panose="020B0504020202020204" pitchFamily="34" charset="0"/>
                <a:ea typeface="Avenir Next Medium" charset="0"/>
                <a:cs typeface="Arial" panose="020B0604020202020204" pitchFamily="34" charset="0"/>
              </a:rPr>
              <a:t> </a:t>
            </a:r>
            <a:r>
              <a:rPr lang="en-US" sz="800" b="0" i="0" dirty="0">
                <a:solidFill>
                  <a:schemeClr val="tx1"/>
                </a:solidFill>
                <a:latin typeface="Arial Nova" panose="020B0504020202020204" pitchFamily="34" charset="0"/>
                <a:ea typeface="Avenir Next Medium" charset="0"/>
                <a:cs typeface="Arial" panose="020B0604020202020204" pitchFamily="34" charset="0"/>
              </a:rPr>
              <a:t>held responsible for any use which may be made of the information contained therein.</a:t>
            </a:r>
            <a:endParaRPr lang="sl-SI" sz="800" b="0" i="0" dirty="0">
              <a:solidFill>
                <a:schemeClr val="tx1"/>
              </a:solidFill>
              <a:latin typeface="Arial Nova" panose="020B0504020202020204" pitchFamily="34" charset="0"/>
              <a:ea typeface="Avenir Next Medium" charset="0"/>
              <a:cs typeface="Arial" panose="020B0604020202020204"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sl-SI" sz="800" b="0" i="0" dirty="0">
              <a:solidFill>
                <a:schemeClr val="tx1"/>
              </a:solidFill>
              <a:latin typeface="Arial Nova" panose="020B0504020202020204" pitchFamily="34" charset="0"/>
              <a:ea typeface="Avenir Next Medium" charset="0"/>
              <a:cs typeface="Arial" panose="020B0604020202020204" pitchFamily="34" charset="0"/>
            </a:endParaRPr>
          </a:p>
          <a:p>
            <a:pPr algn="l">
              <a:defRPr/>
            </a:pPr>
            <a:r>
              <a:rPr lang="en-US" sz="800" b="0" i="0" dirty="0">
                <a:solidFill>
                  <a:schemeClr val="tx1"/>
                </a:solidFill>
                <a:latin typeface="Arial Nova" panose="020B0504020202020204" pitchFamily="34" charset="0"/>
                <a:ea typeface="Avenir Next Medium" charset="0"/>
                <a:cs typeface="Arial" panose="020B0604020202020204" pitchFamily="34" charset="0"/>
              </a:rPr>
              <a:t>This work is licensed under a Creative Commons Attribution </a:t>
            </a:r>
            <a:r>
              <a:rPr lang="en-US" sz="800" b="0" i="0" dirty="0" err="1">
                <a:solidFill>
                  <a:schemeClr val="tx1"/>
                </a:solidFill>
                <a:latin typeface="Arial Nova" panose="020B0504020202020204" pitchFamily="34" charset="0"/>
                <a:ea typeface="Avenir Next Medium" charset="0"/>
                <a:cs typeface="Arial" panose="020B0604020202020204" pitchFamily="34" charset="0"/>
              </a:rPr>
              <a:t>ShareAlike</a:t>
            </a:r>
            <a:r>
              <a:rPr lang="en-US" sz="800" b="0" i="0" dirty="0">
                <a:solidFill>
                  <a:schemeClr val="tx1"/>
                </a:solidFill>
                <a:latin typeface="Arial Nova" panose="020B0504020202020204" pitchFamily="34" charset="0"/>
                <a:ea typeface="Avenir Next Medium" charset="0"/>
                <a:cs typeface="Arial" panose="020B0604020202020204" pitchFamily="34" charset="0"/>
              </a:rPr>
              <a:t> 4.0 International License.</a:t>
            </a:r>
            <a:endParaRPr lang="sl-SI" sz="800" b="0" i="0" dirty="0">
              <a:solidFill>
                <a:schemeClr val="tx1"/>
              </a:solidFill>
              <a:latin typeface="Arial Nova" panose="020B0504020202020204" pitchFamily="34" charset="0"/>
              <a:ea typeface="Avenir Next Medium" charset="0"/>
              <a:cs typeface="Arial" panose="020B0604020202020204" pitchFamily="34" charset="0"/>
            </a:endParaRPr>
          </a:p>
          <a:p>
            <a:pPr algn="l">
              <a:defRPr/>
            </a:pPr>
            <a:endParaRPr lang="sl-SI" sz="800" b="0" i="0" dirty="0">
              <a:solidFill>
                <a:schemeClr val="tx1"/>
              </a:solidFill>
              <a:latin typeface="Arial Nova" panose="020B0504020202020204" pitchFamily="34" charset="0"/>
              <a:ea typeface="Avenir Next Medium" charset="0"/>
              <a:cs typeface="Arial" panose="020B0604020202020204" pitchFamily="34" charset="0"/>
            </a:endParaRPr>
          </a:p>
          <a:p>
            <a:pPr algn="l"/>
            <a:r>
              <a:rPr lang="en-US" sz="800" b="0" i="0" dirty="0">
                <a:solidFill>
                  <a:schemeClr val="tx1"/>
                </a:solidFill>
                <a:latin typeface="Arial Nova" panose="020B0504020202020204" pitchFamily="34" charset="0"/>
                <a:ea typeface="Avenir Next Medium" charset="0"/>
                <a:cs typeface="Arial" panose="020B0604020202020204" pitchFamily="34" charset="0"/>
              </a:rPr>
              <a:t>You are free to:</a:t>
            </a:r>
          </a:p>
          <a:p>
            <a:pPr algn="l"/>
            <a:r>
              <a:rPr lang="en-US" sz="800" b="0" i="0" dirty="0">
                <a:solidFill>
                  <a:schemeClr val="tx1"/>
                </a:solidFill>
                <a:latin typeface="Arial Nova" panose="020B0504020202020204" pitchFamily="34" charset="0"/>
                <a:ea typeface="Avenir Next Medium" charset="0"/>
                <a:cs typeface="Arial" panose="020B0604020202020204" pitchFamily="34" charset="0"/>
              </a:rPr>
              <a:t>Share — copy and redistribute the material in any medium or format</a:t>
            </a:r>
          </a:p>
          <a:p>
            <a:pPr algn="l"/>
            <a:r>
              <a:rPr lang="en-US" sz="800" b="0" i="0" dirty="0">
                <a:solidFill>
                  <a:schemeClr val="tx1"/>
                </a:solidFill>
                <a:latin typeface="Arial Nova" panose="020B0504020202020204" pitchFamily="34" charset="0"/>
                <a:ea typeface="Avenir Next Medium" charset="0"/>
                <a:cs typeface="Arial" panose="020B0604020202020204" pitchFamily="34" charset="0"/>
              </a:rPr>
              <a:t>Adapt — remix, transform, and build upon the material</a:t>
            </a:r>
          </a:p>
          <a:p>
            <a:pPr algn="l"/>
            <a:r>
              <a:rPr lang="en-US" sz="800" b="0" i="0" dirty="0">
                <a:solidFill>
                  <a:schemeClr val="tx1"/>
                </a:solidFill>
                <a:latin typeface="Arial Nova" panose="020B0504020202020204" pitchFamily="34" charset="0"/>
                <a:ea typeface="Avenir Next Medium" charset="0"/>
                <a:cs typeface="Arial" panose="020B0604020202020204" pitchFamily="34" charset="0"/>
              </a:rPr>
              <a:t>for any purpose, even commercially.</a:t>
            </a:r>
          </a:p>
          <a:p>
            <a:pPr algn="l"/>
            <a:r>
              <a:rPr lang="en-US" sz="800" b="0" i="0" dirty="0">
                <a:solidFill>
                  <a:schemeClr val="tx1"/>
                </a:solidFill>
                <a:latin typeface="Arial Nova" panose="020B0504020202020204" pitchFamily="34" charset="0"/>
                <a:ea typeface="Avenir Next Medium" charset="0"/>
                <a:cs typeface="Arial" panose="020B0604020202020204" pitchFamily="34" charset="0"/>
              </a:rPr>
              <a:t>The licensor cannot revoke these freedoms as long as you follow the license terms.</a:t>
            </a:r>
          </a:p>
          <a:p>
            <a:pPr algn="l">
              <a:defRPr/>
            </a:pPr>
            <a:endParaRPr lang="sl-SI" sz="800" b="0" i="0" dirty="0">
              <a:solidFill>
                <a:schemeClr val="tx1"/>
              </a:solidFill>
              <a:latin typeface="Arial Nova" panose="020B0504020202020204" pitchFamily="34" charset="0"/>
              <a:ea typeface="Avenir Next Medium" charset="0"/>
              <a:cs typeface="Arial" panose="020B0604020202020204" pitchFamily="34" charset="0"/>
            </a:endParaRPr>
          </a:p>
          <a:p>
            <a:pPr algn="l"/>
            <a:endParaRPr lang="sl-SI" sz="800" b="0" i="0" dirty="0">
              <a:solidFill>
                <a:schemeClr val="tx1"/>
              </a:solidFill>
              <a:latin typeface="Arial Nova" panose="020B0504020202020204" pitchFamily="34" charset="0"/>
              <a:ea typeface="Avenir Next Medium" charset="0"/>
              <a:cs typeface="Arial" panose="020B0604020202020204" pitchFamily="34" charset="0"/>
            </a:endParaRPr>
          </a:p>
          <a:p>
            <a:pPr algn="l">
              <a:defRPr/>
            </a:pPr>
            <a:r>
              <a:rPr lang="sl-SI" sz="800" b="0" i="0" dirty="0" err="1">
                <a:solidFill>
                  <a:schemeClr val="tx1"/>
                </a:solidFill>
                <a:latin typeface="Arial Nova" panose="020B0504020202020204" pitchFamily="34" charset="0"/>
                <a:ea typeface="Avenir Next Medium" charset="0"/>
                <a:cs typeface="Arial" panose="020B0604020202020204" pitchFamily="34" charset="0"/>
              </a:rPr>
              <a:t>Under</a:t>
            </a:r>
            <a:r>
              <a:rPr lang="sl-SI" sz="800" b="0" i="0" dirty="0">
                <a:solidFill>
                  <a:schemeClr val="tx1"/>
                </a:solidFill>
                <a:latin typeface="Arial Nova" panose="020B0504020202020204" pitchFamily="34" charset="0"/>
                <a:ea typeface="Avenir Next Medium" charset="0"/>
                <a:cs typeface="Arial" panose="020B0604020202020204" pitchFamily="34" charset="0"/>
              </a:rPr>
              <a:t> </a:t>
            </a:r>
            <a:r>
              <a:rPr lang="sl-SI" sz="800" b="0" i="0" dirty="0" err="1">
                <a:solidFill>
                  <a:schemeClr val="tx1"/>
                </a:solidFill>
                <a:latin typeface="Arial Nova" panose="020B0504020202020204" pitchFamily="34" charset="0"/>
                <a:ea typeface="Avenir Next Medium" charset="0"/>
                <a:cs typeface="Arial" panose="020B0604020202020204" pitchFamily="34" charset="0"/>
              </a:rPr>
              <a:t>the</a:t>
            </a:r>
            <a:r>
              <a:rPr lang="sl-SI" sz="800" b="0" i="0" dirty="0">
                <a:solidFill>
                  <a:schemeClr val="tx1"/>
                </a:solidFill>
                <a:latin typeface="Arial Nova" panose="020B0504020202020204" pitchFamily="34" charset="0"/>
                <a:ea typeface="Avenir Next Medium" charset="0"/>
                <a:cs typeface="Arial" panose="020B0604020202020204" pitchFamily="34" charset="0"/>
              </a:rPr>
              <a:t> </a:t>
            </a:r>
            <a:r>
              <a:rPr lang="sl-SI" sz="800" b="0" i="0" dirty="0" err="1">
                <a:solidFill>
                  <a:schemeClr val="tx1"/>
                </a:solidFill>
                <a:latin typeface="Arial Nova" panose="020B0504020202020204" pitchFamily="34" charset="0"/>
                <a:ea typeface="Avenir Next Medium" charset="0"/>
                <a:cs typeface="Arial" panose="020B0604020202020204" pitchFamily="34" charset="0"/>
              </a:rPr>
              <a:t>following</a:t>
            </a:r>
            <a:r>
              <a:rPr lang="sl-SI" sz="800" b="0" i="0" dirty="0">
                <a:solidFill>
                  <a:schemeClr val="tx1"/>
                </a:solidFill>
                <a:latin typeface="Arial Nova" panose="020B0504020202020204" pitchFamily="34" charset="0"/>
                <a:ea typeface="Avenir Next Medium" charset="0"/>
                <a:cs typeface="Arial" panose="020B0604020202020204" pitchFamily="34" charset="0"/>
              </a:rPr>
              <a:t> </a:t>
            </a:r>
            <a:r>
              <a:rPr lang="sl-SI" sz="800" b="0" i="0" dirty="0" err="1">
                <a:solidFill>
                  <a:schemeClr val="tx1"/>
                </a:solidFill>
                <a:latin typeface="Arial Nova" panose="020B0504020202020204" pitchFamily="34" charset="0"/>
                <a:ea typeface="Avenir Next Medium" charset="0"/>
                <a:cs typeface="Arial" panose="020B0604020202020204" pitchFamily="34" charset="0"/>
              </a:rPr>
              <a:t>conditions</a:t>
            </a:r>
            <a:r>
              <a:rPr lang="sl-SI" sz="800" b="0" i="0" dirty="0">
                <a:solidFill>
                  <a:schemeClr val="tx1"/>
                </a:solidFill>
                <a:latin typeface="Arial Nova" panose="020B0504020202020204" pitchFamily="34" charset="0"/>
                <a:ea typeface="Avenir Next Medium" charset="0"/>
                <a:cs typeface="Arial" panose="020B0604020202020204" pitchFamily="34" charset="0"/>
              </a:rPr>
              <a:t>:</a:t>
            </a:r>
          </a:p>
          <a:p>
            <a:pPr algn="l">
              <a:defRPr/>
            </a:pPr>
            <a:r>
              <a:rPr lang="en-US" sz="800" b="0" i="0" dirty="0">
                <a:solidFill>
                  <a:schemeClr val="tx1"/>
                </a:solidFill>
                <a:latin typeface="Arial Nova" panose="020B0504020202020204" pitchFamily="34" charset="0"/>
                <a:ea typeface="Avenir Next Medium" charset="0"/>
                <a:cs typeface="Arial" panose="020B0604020202020204" pitchFamily="34" charset="0"/>
              </a:rPr>
              <a:t>Attribution — You must give appropriate credit, provide a link to the license, and</a:t>
            </a:r>
            <a:r>
              <a:rPr lang="sl-SI" sz="800" b="0" i="0" dirty="0">
                <a:solidFill>
                  <a:schemeClr val="tx1"/>
                </a:solidFill>
                <a:latin typeface="Arial Nova" panose="020B0504020202020204" pitchFamily="34" charset="0"/>
                <a:ea typeface="Avenir Next Medium" charset="0"/>
                <a:cs typeface="Arial" panose="020B0604020202020204" pitchFamily="34" charset="0"/>
              </a:rPr>
              <a:t> </a:t>
            </a:r>
            <a:r>
              <a:rPr lang="en-US" sz="800" b="0" i="0" dirty="0">
                <a:solidFill>
                  <a:schemeClr val="tx1"/>
                </a:solidFill>
                <a:latin typeface="Arial Nova" panose="020B0504020202020204" pitchFamily="34" charset="0"/>
                <a:ea typeface="Avenir Next Medium" charset="0"/>
                <a:cs typeface="Arial" panose="020B0604020202020204" pitchFamily="34" charset="0"/>
              </a:rPr>
              <a:t>indicate if changes were made. You may do so in any reasonable manner, but not in any way that suggests the licensor endorses you or your use.</a:t>
            </a:r>
            <a:endParaRPr lang="sl-SI" sz="800" b="0" i="0" dirty="0">
              <a:solidFill>
                <a:schemeClr val="tx1"/>
              </a:solidFill>
              <a:latin typeface="Arial Nova" panose="020B0504020202020204" pitchFamily="34" charset="0"/>
              <a:ea typeface="Avenir Next Medium" charset="0"/>
              <a:cs typeface="Arial" panose="020B0604020202020204" pitchFamily="34" charset="0"/>
            </a:endParaRPr>
          </a:p>
          <a:p>
            <a:pPr algn="l">
              <a:defRPr/>
            </a:pPr>
            <a:endParaRPr lang="sl-SI" sz="800" b="0" i="0" dirty="0">
              <a:solidFill>
                <a:schemeClr val="tx1"/>
              </a:solidFill>
              <a:latin typeface="Arial Nova" panose="020B0504020202020204" pitchFamily="34" charset="0"/>
              <a:ea typeface="Avenir Next Medium" charset="0"/>
              <a:cs typeface="Arial" panose="020B0604020202020204" pitchFamily="34" charset="0"/>
            </a:endParaRPr>
          </a:p>
          <a:p>
            <a:pPr algn="l">
              <a:defRPr/>
            </a:pPr>
            <a:r>
              <a:rPr lang="en-US" sz="800" b="0" i="0" dirty="0" err="1">
                <a:solidFill>
                  <a:schemeClr val="tx1"/>
                </a:solidFill>
                <a:latin typeface="Arial Nova" panose="020B0504020202020204" pitchFamily="34" charset="0"/>
                <a:ea typeface="Avenir Next Medium" charset="0"/>
                <a:cs typeface="Arial" panose="020B0604020202020204" pitchFamily="34" charset="0"/>
              </a:rPr>
              <a:t>ShareAlike</a:t>
            </a:r>
            <a:r>
              <a:rPr lang="en-US" sz="800" b="0" i="0" dirty="0">
                <a:solidFill>
                  <a:schemeClr val="tx1"/>
                </a:solidFill>
                <a:latin typeface="Arial Nova" panose="020B0504020202020204" pitchFamily="34" charset="0"/>
                <a:ea typeface="Avenir Next Medium" charset="0"/>
                <a:cs typeface="Arial" panose="020B0604020202020204" pitchFamily="34" charset="0"/>
              </a:rPr>
              <a:t> — If you remix, transform, or build upon the material, you must distribute your contributions under the same license as the original.</a:t>
            </a:r>
            <a:endParaRPr lang="sl-SI" sz="800" b="0" i="0" dirty="0">
              <a:solidFill>
                <a:schemeClr val="tx1"/>
              </a:solidFill>
              <a:latin typeface="Arial Nova" panose="020B0504020202020204" pitchFamily="34" charset="0"/>
              <a:ea typeface="Avenir Next Medium" charset="0"/>
              <a:cs typeface="Arial" panose="020B0604020202020204" pitchFamily="34" charset="0"/>
            </a:endParaRPr>
          </a:p>
          <a:p>
            <a:pPr algn="l">
              <a:defRPr/>
            </a:pPr>
            <a:r>
              <a:rPr lang="en-US" sz="800" b="0" i="0" dirty="0">
                <a:solidFill>
                  <a:schemeClr val="tx1"/>
                </a:solidFill>
                <a:latin typeface="Arial Nova" panose="020B0504020202020204" pitchFamily="34" charset="0"/>
                <a:ea typeface="Avenir Next Medium" charset="0"/>
                <a:cs typeface="Arial" panose="020B0604020202020204" pitchFamily="34" charset="0"/>
              </a:rPr>
              <a:t>No additional restrictions — You may not apply legal terms or technological </a:t>
            </a:r>
            <a:endParaRPr lang="sl-SI" sz="800" b="0" i="0" dirty="0">
              <a:solidFill>
                <a:schemeClr val="tx1"/>
              </a:solidFill>
              <a:latin typeface="Arial Nova" panose="020B0504020202020204" pitchFamily="34" charset="0"/>
              <a:ea typeface="Avenir Next Medium" charset="0"/>
              <a:cs typeface="Arial" panose="020B0604020202020204" pitchFamily="34" charset="0"/>
            </a:endParaRPr>
          </a:p>
          <a:p>
            <a:pPr algn="l">
              <a:defRPr/>
            </a:pPr>
            <a:endParaRPr lang="sl-SI" sz="800" b="0" i="0" dirty="0">
              <a:solidFill>
                <a:schemeClr val="bg1"/>
              </a:solidFill>
              <a:latin typeface="Arial Nova" panose="020B0504020202020204" pitchFamily="34" charset="0"/>
              <a:cs typeface="Arial" panose="020B0604020202020204"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sl-SI" sz="1200" b="0" i="0" dirty="0">
              <a:solidFill>
                <a:schemeClr val="bg1"/>
              </a:solidFill>
              <a:latin typeface="Arial Nova" panose="020B0504020202020204" pitchFamily="34" charset="0"/>
              <a:cs typeface="Arial" panose="020B0604020202020204" pitchFamily="34" charset="0"/>
            </a:endParaRPr>
          </a:p>
          <a:p>
            <a:pPr algn="l"/>
            <a:endParaRPr lang="sl-SI" sz="1200" b="0" i="0" dirty="0">
              <a:solidFill>
                <a:schemeClr val="bg1"/>
              </a:solidFill>
              <a:latin typeface="Arial Nova" panose="020B0504020202020204" pitchFamily="34" charset="0"/>
              <a:cs typeface="Arial" panose="020B0604020202020204" pitchFamily="34" charset="0"/>
            </a:endParaRPr>
          </a:p>
        </p:txBody>
      </p:sp>
      <p:pic>
        <p:nvPicPr>
          <p:cNvPr id="5" name="Slika 4"/>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226176" y="3651870"/>
            <a:ext cx="519972" cy="519972"/>
          </a:xfrm>
          <a:prstGeom prst="rect">
            <a:avLst/>
          </a:prstGeom>
        </p:spPr>
      </p:pic>
      <p:pic>
        <p:nvPicPr>
          <p:cNvPr id="1028" name="Picture 4" descr="Horizon Europe - 2Zero Emission">
            <a:extLst>
              <a:ext uri="{FF2B5EF4-FFF2-40B4-BE49-F238E27FC236}">
                <a16:creationId xmlns:a16="http://schemas.microsoft.com/office/drawing/2014/main" id="{464EA5EA-1B8B-D7DE-5494-2AF8AB9689A8}"/>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6876256" y="3684459"/>
            <a:ext cx="2166761" cy="454794"/>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618FAEB0-9BA4-9609-6881-543981DDD219}"/>
              </a:ext>
            </a:extLst>
          </p:cNvPr>
          <p:cNvPicPr>
            <a:picLocks noChangeAspect="1"/>
          </p:cNvPicPr>
          <p:nvPr userDrawn="1"/>
        </p:nvPicPr>
        <p:blipFill>
          <a:blip r:embed="rId4"/>
          <a:stretch>
            <a:fillRect/>
          </a:stretch>
        </p:blipFill>
        <p:spPr>
          <a:xfrm>
            <a:off x="539552" y="339502"/>
            <a:ext cx="1685802" cy="432048"/>
          </a:xfrm>
          <a:prstGeom prst="rect">
            <a:avLst/>
          </a:prstGeom>
        </p:spPr>
      </p:pic>
      <p:pic>
        <p:nvPicPr>
          <p:cNvPr id="3" name="Picture 2">
            <a:extLst>
              <a:ext uri="{FF2B5EF4-FFF2-40B4-BE49-F238E27FC236}">
                <a16:creationId xmlns:a16="http://schemas.microsoft.com/office/drawing/2014/main" id="{65751174-F870-2013-FFE9-F2664740B017}"/>
              </a:ext>
            </a:extLst>
          </p:cNvPr>
          <p:cNvPicPr>
            <a:picLocks noChangeAspect="1"/>
          </p:cNvPicPr>
          <p:nvPr userDrawn="1"/>
        </p:nvPicPr>
        <p:blipFill>
          <a:blip r:embed="rId5"/>
          <a:stretch>
            <a:fillRect/>
          </a:stretch>
        </p:blipFill>
        <p:spPr>
          <a:xfrm>
            <a:off x="7524328" y="843661"/>
            <a:ext cx="878365" cy="878365"/>
          </a:xfrm>
          <a:prstGeom prst="rect">
            <a:avLst/>
          </a:prstGeom>
        </p:spPr>
      </p:pic>
      <p:pic>
        <p:nvPicPr>
          <p:cNvPr id="4" name="Picture 3">
            <a:extLst>
              <a:ext uri="{FF2B5EF4-FFF2-40B4-BE49-F238E27FC236}">
                <a16:creationId xmlns:a16="http://schemas.microsoft.com/office/drawing/2014/main" id="{9A13C22D-F8DF-6C6F-D4DF-18818A762A59}"/>
              </a:ext>
            </a:extLst>
          </p:cNvPr>
          <p:cNvPicPr>
            <a:picLocks noChangeAspect="1"/>
          </p:cNvPicPr>
          <p:nvPr userDrawn="1"/>
        </p:nvPicPr>
        <p:blipFill>
          <a:blip r:embed="rId6"/>
          <a:stretch>
            <a:fillRect/>
          </a:stretch>
        </p:blipFill>
        <p:spPr>
          <a:xfrm>
            <a:off x="5693901" y="-720654"/>
            <a:ext cx="1276180" cy="1276180"/>
          </a:xfrm>
          <a:prstGeom prst="rect">
            <a:avLst/>
          </a:prstGeom>
        </p:spPr>
      </p:pic>
    </p:spTree>
    <p:extLst>
      <p:ext uri="{BB962C8B-B14F-4D97-AF65-F5344CB8AC3E}">
        <p14:creationId xmlns:p14="http://schemas.microsoft.com/office/powerpoint/2010/main" val="3631130293"/>
      </p:ext>
    </p:extLst>
  </p:cSld>
  <p:clrMapOvr>
    <a:overrideClrMapping bg1="lt1" tx1="dk1" bg2="lt2" tx2="dk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915324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grada naslova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sl-SI" dirty="0"/>
              <a:t>UREDITE SLOG NASLOVA MATRICE</a:t>
            </a:r>
          </a:p>
        </p:txBody>
      </p:sp>
      <p:sp>
        <p:nvSpPr>
          <p:cNvPr id="3" name="Ograda besedila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sl-SI" dirty="0"/>
              <a:t>Uredite sloge besedila matrice</a:t>
            </a:r>
          </a:p>
          <a:p>
            <a:pPr lvl="1"/>
            <a:r>
              <a:rPr lang="sl-SI" dirty="0"/>
              <a:t>Druga raven</a:t>
            </a:r>
          </a:p>
          <a:p>
            <a:pPr lvl="2"/>
            <a:r>
              <a:rPr lang="sl-SI" dirty="0"/>
              <a:t>Tretja raven</a:t>
            </a:r>
          </a:p>
          <a:p>
            <a:pPr lvl="3"/>
            <a:r>
              <a:rPr lang="sl-SI" dirty="0"/>
              <a:t>Četrta raven</a:t>
            </a:r>
          </a:p>
          <a:p>
            <a:pPr lvl="4"/>
            <a:r>
              <a:rPr lang="sl-SI" dirty="0"/>
              <a:t>Peta raven</a:t>
            </a:r>
          </a:p>
        </p:txBody>
      </p:sp>
      <p:sp>
        <p:nvSpPr>
          <p:cNvPr id="4" name="Ograda datuma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CD8D5953-C19E-4C95-ABA4-408A0E72D3D8}" type="datetimeFigureOut">
              <a:rPr lang="sl-SI" smtClean="0"/>
              <a:t>20. 9. 26</a:t>
            </a:fld>
            <a:endParaRPr lang="sl-SI"/>
          </a:p>
        </p:txBody>
      </p:sp>
      <p:sp>
        <p:nvSpPr>
          <p:cNvPr id="5" name="Ograda noge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l-SI"/>
          </a:p>
        </p:txBody>
      </p:sp>
      <p:sp>
        <p:nvSpPr>
          <p:cNvPr id="6" name="Ograda številke diapozitiva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EB272C45-BA39-48AA-8FBB-BD91E6199CA8}" type="slidenum">
              <a:rPr lang="sl-SI" smtClean="0"/>
              <a:t>‹#›</a:t>
            </a:fld>
            <a:endParaRPr lang="sl-SI"/>
          </a:p>
        </p:txBody>
      </p:sp>
    </p:spTree>
    <p:extLst>
      <p:ext uri="{BB962C8B-B14F-4D97-AF65-F5344CB8AC3E}">
        <p14:creationId xmlns:p14="http://schemas.microsoft.com/office/powerpoint/2010/main" val="3032940651"/>
      </p:ext>
    </p:extLst>
  </p:cSld>
  <p:clrMap bg1="lt1" tx1="dk1" bg2="lt2" tx2="dk2" accent1="accent1" accent2="accent2" accent3="accent3" accent4="accent4" accent5="accent5" accent6="accent6" hlink="hlink" folHlink="folHlink"/>
  <p:sldLayoutIdLst>
    <p:sldLayoutId id="2147483649" r:id="rId1"/>
    <p:sldLayoutId id="2147483673" r:id="rId2"/>
    <p:sldLayoutId id="2147483669" r:id="rId3"/>
    <p:sldLayoutId id="2147483651" r:id="rId4"/>
    <p:sldLayoutId id="2147483665" r:id="rId5"/>
    <p:sldLayoutId id="2147483650" r:id="rId6"/>
    <p:sldLayoutId id="2147483668" r:id="rId7"/>
    <p:sldLayoutId id="2147483672" r:id="rId8"/>
    <p:sldLayoutId id="2147483661" r:id="rId9"/>
    <p:sldLayoutId id="2147483656" r:id="rId10"/>
    <p:sldLayoutId id="2147483658" r:id="rId11"/>
    <p:sldLayoutId id="2147483666" r:id="rId12"/>
    <p:sldLayoutId id="2147483662" r:id="rId13"/>
    <p:sldLayoutId id="2147483670" r:id="rId14"/>
    <p:sldLayoutId id="2147483671" r:id="rId15"/>
    <p:sldLayoutId id="2147483674" r:id="rId16"/>
  </p:sldLayoutIdLst>
  <p:txStyles>
    <p:titleStyle>
      <a:lvl1pPr algn="ctr" defTabSz="914400" rtl="0" eaLnBrk="1" latinLnBrk="0" hangingPunct="1">
        <a:spcBef>
          <a:spcPct val="0"/>
        </a:spcBef>
        <a:buNone/>
        <a:defRPr sz="2400" kern="1200">
          <a:solidFill>
            <a:srgbClr val="45A6CC"/>
          </a:solidFill>
          <a:latin typeface="DINPro-Bold" pitchFamily="34" charset="0"/>
          <a:ea typeface="+mj-ea"/>
          <a:cs typeface="+mj-cs"/>
        </a:defRPr>
      </a:lvl1pPr>
    </p:titleStyle>
    <p:bodyStyle>
      <a:lvl1pPr marL="342900" indent="-342900" algn="l" defTabSz="914400" rtl="0" eaLnBrk="1" latinLnBrk="0" hangingPunct="1">
        <a:spcBef>
          <a:spcPct val="20000"/>
        </a:spcBef>
        <a:buClr>
          <a:srgbClr val="FBB714"/>
        </a:buClr>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Clr>
          <a:srgbClr val="FBB714"/>
        </a:buClr>
        <a:buFont typeface="Arial" panose="020B0604020202020204" pitchFamily="34" charset="0"/>
        <a:buChar char="•"/>
        <a:defRPr sz="13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Clr>
          <a:srgbClr val="FBB714"/>
        </a:buClr>
        <a:buFont typeface="Arial" panose="020B0604020202020204" pitchFamily="34" charset="0"/>
        <a:buChar char="•"/>
        <a:defRPr sz="13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Clr>
          <a:srgbClr val="FBB714"/>
        </a:buClr>
        <a:buFont typeface="Arial" panose="020B0604020202020204" pitchFamily="34" charset="0"/>
        <a:buChar char="•"/>
        <a:defRPr sz="13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Clr>
          <a:srgbClr val="FBB714"/>
        </a:buClr>
        <a:buFont typeface="Arial" panose="020B0604020202020204" pitchFamily="34" charset="0"/>
        <a:buChar char="•"/>
        <a:defRPr sz="13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sl-S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svg"/><Relationship Id="rId1" Type="http://schemas.openxmlformats.org/officeDocument/2006/relationships/slideLayout" Target="../slideLayouts/slideLayout2.xml"/><Relationship Id="rId5" Type="http://schemas.openxmlformats.org/officeDocument/2006/relationships/image" Target="../media/image13.svg"/><Relationship Id="rId4" Type="http://schemas.openxmlformats.org/officeDocument/2006/relationships/image" Target="../media/image12.svg"/></Relationships>
</file>

<file path=ppt/slides/_rels/slide2.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sv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16.sv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svg"/><Relationship Id="rId1" Type="http://schemas.openxmlformats.org/officeDocument/2006/relationships/slideLayout" Target="../slideLayouts/slideLayout11.xml"/><Relationship Id="rId5" Type="http://schemas.openxmlformats.org/officeDocument/2006/relationships/image" Target="../media/image20.svg"/><Relationship Id="rId4" Type="http://schemas.openxmlformats.org/officeDocument/2006/relationships/image" Target="../media/image19.svg"/></Relationships>
</file>

<file path=ppt/slides/_rels/slide5.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sv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svg"/><Relationship Id="rId1" Type="http://schemas.openxmlformats.org/officeDocument/2006/relationships/slideLayout" Target="../slideLayouts/slideLayout16.xml"/><Relationship Id="rId4" Type="http://schemas.openxmlformats.org/officeDocument/2006/relationships/image" Target="../media/image23.svg"/></Relationships>
</file>

<file path=ppt/slides/_rels/slide8.xml.rels><?xml version="1.0" encoding="UTF-8" standalone="yes"?>
<Relationships xmlns="http://schemas.openxmlformats.org/package/2006/relationships"><Relationship Id="rId2" Type="http://schemas.openxmlformats.org/officeDocument/2006/relationships/image" Target="../media/image24.svg"/><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image" Target="../media/image25.svg"/><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hyperlink" Target="https://www.youtube.com/watch?v=C-uyB5I6WnQ" TargetMode="External"/><Relationship Id="rId7" Type="http://schemas.openxmlformats.org/officeDocument/2006/relationships/image" Target="../media/image28.svg"/><Relationship Id="rId2" Type="http://schemas.openxmlformats.org/officeDocument/2006/relationships/hyperlink" Target="https://www.youtube.com/watch?v=4K5fbQ1-zps" TargetMode="External"/><Relationship Id="rId1" Type="http://schemas.openxmlformats.org/officeDocument/2006/relationships/slideLayout" Target="../slideLayouts/slideLayout7.xml"/><Relationship Id="rId6" Type="http://schemas.openxmlformats.org/officeDocument/2006/relationships/hyperlink" Target="https://www.youtube.com/watch?v=zRwt25M5nGw" TargetMode="External"/><Relationship Id="rId5" Type="http://schemas.openxmlformats.org/officeDocument/2006/relationships/image" Target="../media/image27.svg"/><Relationship Id="rId4" Type="http://schemas.openxmlformats.org/officeDocument/2006/relationships/image" Target="../media/image26.svg"/></Relationships>
</file>

<file path=ppt/slides/_rels/slide11.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svg"/><Relationship Id="rId1" Type="http://schemas.openxmlformats.org/officeDocument/2006/relationships/slideLayout" Target="../slideLayouts/slideLayout2.xml"/><Relationship Id="rId5" Type="http://schemas.openxmlformats.org/officeDocument/2006/relationships/image" Target="../media/image13.svg"/><Relationship Id="rId4" Type="http://schemas.openxmlformats.org/officeDocument/2006/relationships/image" Target="../media/image12.sv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809EA97-23AC-9447-CF55-4DEFC472DBB9}"/>
              </a:ext>
            </a:extLst>
          </p:cNvPr>
          <p:cNvSpPr>
            <a:spLocks noGrp="1"/>
          </p:cNvSpPr>
          <p:nvPr>
            <p:ph type="title"/>
          </p:nvPr>
        </p:nvSpPr>
        <p:spPr>
          <a:xfrm>
            <a:off x="611560" y="1519066"/>
            <a:ext cx="4204507" cy="1511016"/>
          </a:xfrm>
        </p:spPr>
        <p:txBody>
          <a:bodyPr/>
          <a:lstStyle/>
          <a:p>
            <a:pPr algn="l">
              <a:lnSpc>
                <a:spcPts val="3692"/>
              </a:lnSpc>
            </a:pPr>
            <a:r>
              <a:rPr lang="en-US" sz="3600" b="1" dirty="0">
                <a:solidFill>
                  <a:schemeClr val="bg2"/>
                </a:solidFill>
                <a:latin typeface="Andika"/>
                <a:ea typeface="Andika"/>
                <a:cs typeface="Andika"/>
                <a:sym typeface="Andika"/>
              </a:rPr>
              <a:t>Equality, Diversity and Inclusion</a:t>
            </a:r>
          </a:p>
        </p:txBody>
      </p:sp>
      <p:sp>
        <p:nvSpPr>
          <p:cNvPr id="10" name="Rectangle: Rounded Corners 9">
            <a:extLst>
              <a:ext uri="{FF2B5EF4-FFF2-40B4-BE49-F238E27FC236}">
                <a16:creationId xmlns:a16="http://schemas.microsoft.com/office/drawing/2014/main" id="{C237F0C0-F6B4-36A7-8EDE-2F6C616887E1}"/>
              </a:ext>
            </a:extLst>
          </p:cNvPr>
          <p:cNvSpPr/>
          <p:nvPr/>
        </p:nvSpPr>
        <p:spPr>
          <a:xfrm>
            <a:off x="683568" y="1253321"/>
            <a:ext cx="2664296" cy="387475"/>
          </a:xfrm>
          <a:prstGeom prst="round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l-SI" sz="1200" b="1" dirty="0">
                <a:solidFill>
                  <a:schemeClr val="accent2"/>
                </a:solidFill>
              </a:rPr>
              <a:t>MANDATORY TRAINING MANUAL</a:t>
            </a:r>
            <a:r>
              <a:rPr lang="en-US" sz="1200" b="1" dirty="0">
                <a:solidFill>
                  <a:schemeClr val="accent2"/>
                </a:solidFill>
              </a:rPr>
              <a:t> 01</a:t>
            </a:r>
            <a:endParaRPr lang="en-SI" sz="1200" dirty="0">
              <a:solidFill>
                <a:schemeClr val="accent2"/>
              </a:solidFill>
            </a:endParaRPr>
          </a:p>
        </p:txBody>
      </p:sp>
      <p:sp>
        <p:nvSpPr>
          <p:cNvPr id="13" name="Rectangle 12">
            <a:extLst>
              <a:ext uri="{FF2B5EF4-FFF2-40B4-BE49-F238E27FC236}">
                <a16:creationId xmlns:a16="http://schemas.microsoft.com/office/drawing/2014/main" id="{1972CAD5-F7EC-1C05-2607-DF5296FC4BBD}"/>
              </a:ext>
            </a:extLst>
          </p:cNvPr>
          <p:cNvSpPr/>
          <p:nvPr/>
        </p:nvSpPr>
        <p:spPr>
          <a:xfrm>
            <a:off x="0" y="4371950"/>
            <a:ext cx="9180512" cy="792088"/>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pic>
        <p:nvPicPr>
          <p:cNvPr id="17" name="Graphic 16">
            <a:extLst>
              <a:ext uri="{FF2B5EF4-FFF2-40B4-BE49-F238E27FC236}">
                <a16:creationId xmlns:a16="http://schemas.microsoft.com/office/drawing/2014/main" id="{3567BEA0-A67C-942C-556A-2C83F17343DC}"/>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79512" y="4515966"/>
            <a:ext cx="2088232" cy="537772"/>
          </a:xfrm>
          <a:prstGeom prst="rect">
            <a:avLst/>
          </a:prstGeom>
        </p:spPr>
      </p:pic>
      <p:pic>
        <p:nvPicPr>
          <p:cNvPr id="19" name="Graphic 18">
            <a:extLst>
              <a:ext uri="{FF2B5EF4-FFF2-40B4-BE49-F238E27FC236}">
                <a16:creationId xmlns:a16="http://schemas.microsoft.com/office/drawing/2014/main" id="{B8ACABD5-6082-992C-EE92-CD2A8C032F0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804248" y="4551489"/>
            <a:ext cx="2238375" cy="466725"/>
          </a:xfrm>
          <a:prstGeom prst="rect">
            <a:avLst/>
          </a:prstGeom>
        </p:spPr>
      </p:pic>
      <p:sp>
        <p:nvSpPr>
          <p:cNvPr id="23" name="Freeform: Shape 22">
            <a:extLst>
              <a:ext uri="{FF2B5EF4-FFF2-40B4-BE49-F238E27FC236}">
                <a16:creationId xmlns:a16="http://schemas.microsoft.com/office/drawing/2014/main" id="{250DAB02-930F-F6A7-B6FE-F6CAB2137999}"/>
              </a:ext>
            </a:extLst>
          </p:cNvPr>
          <p:cNvSpPr/>
          <p:nvPr/>
        </p:nvSpPr>
        <p:spPr>
          <a:xfrm rot="939156">
            <a:off x="6741418" y="-498688"/>
            <a:ext cx="1384207" cy="1325855"/>
          </a:xfrm>
          <a:custGeom>
            <a:avLst/>
            <a:gdLst>
              <a:gd name="csX0" fmla="*/ 0 w 1384207"/>
              <a:gd name="csY0" fmla="*/ 1325856 h 1325855"/>
              <a:gd name="csX1" fmla="*/ 0 w 1384207"/>
              <a:gd name="csY1" fmla="*/ 0 h 1325855"/>
              <a:gd name="csX2" fmla="*/ 1384208 w 1384207"/>
              <a:gd name="csY2" fmla="*/ 1325856 h 1325855"/>
              <a:gd name="csX3" fmla="*/ 0 w 1384207"/>
              <a:gd name="csY3" fmla="*/ 1325856 h 1325855"/>
            </a:gdLst>
            <a:ahLst/>
            <a:cxnLst>
              <a:cxn ang="0">
                <a:pos x="csX0" y="csY0"/>
              </a:cxn>
              <a:cxn ang="0">
                <a:pos x="csX1" y="csY1"/>
              </a:cxn>
              <a:cxn ang="0">
                <a:pos x="csX2" y="csY2"/>
              </a:cxn>
              <a:cxn ang="0">
                <a:pos x="csX3" y="csY3"/>
              </a:cxn>
            </a:cxnLst>
            <a:rect l="l" t="t" r="r" b="b"/>
            <a:pathLst>
              <a:path w="1384207" h="1325855">
                <a:moveTo>
                  <a:pt x="0" y="1325856"/>
                </a:moveTo>
                <a:lnTo>
                  <a:pt x="0" y="0"/>
                </a:lnTo>
                <a:cubicBezTo>
                  <a:pt x="745463" y="0"/>
                  <a:pt x="1351856" y="588400"/>
                  <a:pt x="1384208" y="1325856"/>
                </a:cubicBezTo>
                <a:lnTo>
                  <a:pt x="0" y="1325856"/>
                </a:lnTo>
                <a:close/>
              </a:path>
            </a:pathLst>
          </a:custGeom>
          <a:solidFill>
            <a:schemeClr val="accent4"/>
          </a:solidFill>
          <a:ln w="4588" cap="flat">
            <a:noFill/>
            <a:prstDash val="solid"/>
            <a:miter/>
          </a:ln>
        </p:spPr>
        <p:txBody>
          <a:bodyPr/>
          <a:lstStyle/>
          <a:p>
            <a:endParaRPr lang="en-SI"/>
          </a:p>
        </p:txBody>
      </p:sp>
      <p:sp>
        <p:nvSpPr>
          <p:cNvPr id="24" name="Freeform: Shape 23">
            <a:extLst>
              <a:ext uri="{FF2B5EF4-FFF2-40B4-BE49-F238E27FC236}">
                <a16:creationId xmlns:a16="http://schemas.microsoft.com/office/drawing/2014/main" id="{C250A703-B487-F2DE-C0E6-068FD3E8B08B}"/>
              </a:ext>
            </a:extLst>
          </p:cNvPr>
          <p:cNvSpPr/>
          <p:nvPr/>
        </p:nvSpPr>
        <p:spPr>
          <a:xfrm rot="939156">
            <a:off x="6330168" y="947341"/>
            <a:ext cx="1384207" cy="1325855"/>
          </a:xfrm>
          <a:custGeom>
            <a:avLst/>
            <a:gdLst>
              <a:gd name="csX0" fmla="*/ 1384208 w 1384207"/>
              <a:gd name="csY0" fmla="*/ 0 h 1325855"/>
              <a:gd name="csX1" fmla="*/ 1384208 w 1384207"/>
              <a:gd name="csY1" fmla="*/ 1325856 h 1325855"/>
              <a:gd name="csX2" fmla="*/ 0 w 1384207"/>
              <a:gd name="csY2" fmla="*/ 0 h 1325855"/>
              <a:gd name="csX3" fmla="*/ 1384208 w 1384207"/>
              <a:gd name="csY3" fmla="*/ 0 h 1325855"/>
            </a:gdLst>
            <a:ahLst/>
            <a:cxnLst>
              <a:cxn ang="0">
                <a:pos x="csX0" y="csY0"/>
              </a:cxn>
              <a:cxn ang="0">
                <a:pos x="csX1" y="csY1"/>
              </a:cxn>
              <a:cxn ang="0">
                <a:pos x="csX2" y="csY2"/>
              </a:cxn>
              <a:cxn ang="0">
                <a:pos x="csX3" y="csY3"/>
              </a:cxn>
            </a:cxnLst>
            <a:rect l="l" t="t" r="r" b="b"/>
            <a:pathLst>
              <a:path w="1384207" h="1325855">
                <a:moveTo>
                  <a:pt x="1384208" y="0"/>
                </a:moveTo>
                <a:lnTo>
                  <a:pt x="1384208" y="1325856"/>
                </a:lnTo>
                <a:cubicBezTo>
                  <a:pt x="638791" y="1325856"/>
                  <a:pt x="32397" y="737502"/>
                  <a:pt x="0" y="0"/>
                </a:cubicBezTo>
                <a:lnTo>
                  <a:pt x="1384208" y="0"/>
                </a:lnTo>
                <a:close/>
              </a:path>
            </a:pathLst>
          </a:custGeom>
          <a:solidFill>
            <a:schemeClr val="bg2"/>
          </a:solidFill>
          <a:ln w="4588" cap="flat">
            <a:noFill/>
            <a:prstDash val="solid"/>
            <a:miter/>
          </a:ln>
        </p:spPr>
        <p:txBody>
          <a:bodyPr/>
          <a:lstStyle/>
          <a:p>
            <a:endParaRPr lang="en-SI"/>
          </a:p>
        </p:txBody>
      </p:sp>
      <p:pic>
        <p:nvPicPr>
          <p:cNvPr id="26" name="Graphic 25">
            <a:extLst>
              <a:ext uri="{FF2B5EF4-FFF2-40B4-BE49-F238E27FC236}">
                <a16:creationId xmlns:a16="http://schemas.microsoft.com/office/drawing/2014/main" id="{68B3D917-F03E-F0D0-DE79-00BB7B24059D}"/>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rot="19786787">
            <a:off x="5117834" y="2168769"/>
            <a:ext cx="1152303" cy="2304606"/>
          </a:xfrm>
          <a:prstGeom prst="rect">
            <a:avLst/>
          </a:prstGeom>
        </p:spPr>
      </p:pic>
      <p:pic>
        <p:nvPicPr>
          <p:cNvPr id="28" name="Graphic 27">
            <a:extLst>
              <a:ext uri="{FF2B5EF4-FFF2-40B4-BE49-F238E27FC236}">
                <a16:creationId xmlns:a16="http://schemas.microsoft.com/office/drawing/2014/main" id="{37CC5F93-113D-AA84-B4EA-BBBBD67F3803}"/>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236296" y="2873271"/>
            <a:ext cx="1690595" cy="1690595"/>
          </a:xfrm>
          <a:prstGeom prst="rect">
            <a:avLst/>
          </a:prstGeom>
        </p:spPr>
      </p:pic>
      <p:pic>
        <p:nvPicPr>
          <p:cNvPr id="30" name="Graphic 29">
            <a:extLst>
              <a:ext uri="{FF2B5EF4-FFF2-40B4-BE49-F238E27FC236}">
                <a16:creationId xmlns:a16="http://schemas.microsoft.com/office/drawing/2014/main" id="{7EB81EE0-89F6-3FE0-43AA-8E035F7B6195}"/>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543768" y="-452586"/>
            <a:ext cx="1550800" cy="1550800"/>
          </a:xfrm>
          <a:prstGeom prst="rect">
            <a:avLst/>
          </a:prstGeom>
        </p:spPr>
      </p:pic>
    </p:spTree>
    <p:extLst>
      <p:ext uri="{BB962C8B-B14F-4D97-AF65-F5344CB8AC3E}">
        <p14:creationId xmlns:p14="http://schemas.microsoft.com/office/powerpoint/2010/main" val="1087453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3585672-9D56-D563-E885-64D8E2FCF3E4}"/>
              </a:ext>
            </a:extLst>
          </p:cNvPr>
          <p:cNvSpPr>
            <a:spLocks noGrp="1"/>
          </p:cNvSpPr>
          <p:nvPr>
            <p:ph type="title"/>
          </p:nvPr>
        </p:nvSpPr>
        <p:spPr>
          <a:xfrm>
            <a:off x="734485" y="455628"/>
            <a:ext cx="3024323" cy="932309"/>
          </a:xfrm>
        </p:spPr>
        <p:txBody>
          <a:bodyPr/>
          <a:lstStyle/>
          <a:p>
            <a:r>
              <a:rPr lang="en-US" b="1" dirty="0">
                <a:solidFill>
                  <a:schemeClr val="accent2"/>
                </a:solidFill>
              </a:rPr>
              <a:t>In this session you will</a:t>
            </a:r>
            <a:endParaRPr lang="en-SI" b="1" dirty="0">
              <a:solidFill>
                <a:schemeClr val="accent2"/>
              </a:solidFill>
            </a:endParaRPr>
          </a:p>
        </p:txBody>
      </p:sp>
      <p:pic>
        <p:nvPicPr>
          <p:cNvPr id="9" name="Picture Placeholder 8">
            <a:extLst>
              <a:ext uri="{FF2B5EF4-FFF2-40B4-BE49-F238E27FC236}">
                <a16:creationId xmlns:a16="http://schemas.microsoft.com/office/drawing/2014/main" id="{79A4BDEE-414D-C81E-F2B2-F61978016119}"/>
              </a:ext>
            </a:extLst>
          </p:cNvPr>
          <p:cNvPicPr>
            <a:picLocks noGrp="1" noChangeAspect="1"/>
          </p:cNvPicPr>
          <p:nvPr>
            <p:ph type="pic" sz="quarter" idx="11"/>
          </p:nvPr>
        </p:nvPicPr>
        <p:blipFill>
          <a:blip>
            <a:extLst>
              <a:ext uri="{96DAC541-7B7A-43D3-8B79-37D633B846F1}">
                <asvg:svgBlip xmlns:asvg="http://schemas.microsoft.com/office/drawing/2016/SVG/main" r:embed="rId2"/>
              </a:ext>
            </a:extLst>
          </a:blip>
          <a:srcRect l="10687" r="10687"/>
          <a:stretch/>
        </p:blipFill>
        <p:spPr>
          <a:prstGeom prst="roundRect">
            <a:avLst/>
          </a:prstGeom>
        </p:spPr>
      </p:pic>
      <p:sp>
        <p:nvSpPr>
          <p:cNvPr id="10" name="Rectangle: Rounded Corners 9">
            <a:extLst>
              <a:ext uri="{FF2B5EF4-FFF2-40B4-BE49-F238E27FC236}">
                <a16:creationId xmlns:a16="http://schemas.microsoft.com/office/drawing/2014/main" id="{5F408DD8-6635-B0E1-F451-62A17E0685A2}"/>
              </a:ext>
            </a:extLst>
          </p:cNvPr>
          <p:cNvSpPr/>
          <p:nvPr/>
        </p:nvSpPr>
        <p:spPr>
          <a:xfrm>
            <a:off x="720589" y="1491630"/>
            <a:ext cx="3528392" cy="2590548"/>
          </a:xfrm>
          <a:prstGeom prst="roundRect">
            <a:avLst>
              <a:gd name="adj" fmla="val 10916"/>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pic>
        <p:nvPicPr>
          <p:cNvPr id="12" name="Graphic 11">
            <a:extLst>
              <a:ext uri="{FF2B5EF4-FFF2-40B4-BE49-F238E27FC236}">
                <a16:creationId xmlns:a16="http://schemas.microsoft.com/office/drawing/2014/main" id="{5BA97C0C-AF59-69D5-CAED-870B55930B1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71600" y="1671650"/>
            <a:ext cx="576064" cy="576064"/>
          </a:xfrm>
          <a:prstGeom prst="rect">
            <a:avLst/>
          </a:prstGeom>
        </p:spPr>
      </p:pic>
      <p:sp>
        <p:nvSpPr>
          <p:cNvPr id="13" name="TextBox 12">
            <a:extLst>
              <a:ext uri="{FF2B5EF4-FFF2-40B4-BE49-F238E27FC236}">
                <a16:creationId xmlns:a16="http://schemas.microsoft.com/office/drawing/2014/main" id="{F5B7A9F3-A88E-0C9D-9E67-69F4BA85C8AE}"/>
              </a:ext>
            </a:extLst>
          </p:cNvPr>
          <p:cNvSpPr txBox="1"/>
          <p:nvPr/>
        </p:nvSpPr>
        <p:spPr>
          <a:xfrm>
            <a:off x="900609" y="2349338"/>
            <a:ext cx="3168352" cy="1631216"/>
          </a:xfrm>
          <a:prstGeom prst="rect">
            <a:avLst/>
          </a:prstGeom>
          <a:noFill/>
        </p:spPr>
        <p:txBody>
          <a:bodyPr wrap="square" rtlCol="0">
            <a:spAutoFit/>
          </a:bodyPr>
          <a:lstStyle/>
          <a:p>
            <a:r>
              <a:rPr lang="en-US" sz="2000" dirty="0">
                <a:solidFill>
                  <a:schemeClr val="bg1"/>
                </a:solidFill>
                <a:latin typeface="Arial" panose="020B0604020202020204" pitchFamily="34" charset="0"/>
                <a:ea typeface="Andika"/>
                <a:cs typeface="Arial" panose="020B0604020202020204" pitchFamily="34" charset="0"/>
                <a:sym typeface="Andika"/>
              </a:rPr>
              <a:t>Understand the key principles and expectations related to equality, diversity, and inclusion</a:t>
            </a:r>
          </a:p>
        </p:txBody>
      </p:sp>
    </p:spTree>
    <p:extLst>
      <p:ext uri="{BB962C8B-B14F-4D97-AF65-F5344CB8AC3E}">
        <p14:creationId xmlns:p14="http://schemas.microsoft.com/office/powerpoint/2010/main" val="17726759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96608558-E7D3-9C7A-06F7-283C74EC8F0B}"/>
              </a:ext>
            </a:extLst>
          </p:cNvPr>
          <p:cNvSpPr/>
          <p:nvPr/>
        </p:nvSpPr>
        <p:spPr>
          <a:xfrm>
            <a:off x="683568" y="627534"/>
            <a:ext cx="7848872" cy="3816424"/>
          </a:xfrm>
          <a:prstGeom prst="roundRect">
            <a:avLst>
              <a:gd name="adj" fmla="val 5186"/>
            </a:avLst>
          </a:prstGeom>
          <a:solidFill>
            <a:schemeClr val="bg2">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6" name="Rectangle: Rounded Corners 5">
            <a:extLst>
              <a:ext uri="{FF2B5EF4-FFF2-40B4-BE49-F238E27FC236}">
                <a16:creationId xmlns:a16="http://schemas.microsoft.com/office/drawing/2014/main" id="{C7757AED-EE21-0062-08A2-30FCE7E1F600}"/>
              </a:ext>
            </a:extLst>
          </p:cNvPr>
          <p:cNvSpPr/>
          <p:nvPr/>
        </p:nvSpPr>
        <p:spPr>
          <a:xfrm>
            <a:off x="899592" y="829866"/>
            <a:ext cx="2736304" cy="504056"/>
          </a:xfrm>
          <a:prstGeom prst="roundRect">
            <a:avLst>
              <a:gd name="adj" fmla="val 19419"/>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8" name="TextBox 7">
            <a:extLst>
              <a:ext uri="{FF2B5EF4-FFF2-40B4-BE49-F238E27FC236}">
                <a16:creationId xmlns:a16="http://schemas.microsoft.com/office/drawing/2014/main" id="{A3CBFB4D-309A-9594-FCD3-BBFD47D6D0DF}"/>
              </a:ext>
            </a:extLst>
          </p:cNvPr>
          <p:cNvSpPr txBox="1"/>
          <p:nvPr/>
        </p:nvSpPr>
        <p:spPr>
          <a:xfrm>
            <a:off x="971600" y="901874"/>
            <a:ext cx="2592288" cy="360227"/>
          </a:xfrm>
          <a:prstGeom prst="rect">
            <a:avLst/>
          </a:prstGeom>
          <a:noFill/>
        </p:spPr>
        <p:txBody>
          <a:bodyPr wrap="square" rtlCol="0">
            <a:spAutoFit/>
          </a:bodyPr>
          <a:lstStyle/>
          <a:p>
            <a:pPr>
              <a:lnSpc>
                <a:spcPct val="120000"/>
              </a:lnSpc>
            </a:pPr>
            <a:r>
              <a:rPr lang="en-US" sz="1600" b="1" dirty="0">
                <a:solidFill>
                  <a:schemeClr val="bg2"/>
                </a:solidFill>
                <a:latin typeface="Arial Nova" panose="020B0504020202020204" pitchFamily="34" charset="0"/>
              </a:rPr>
              <a:t>ICE-BREAKER ACTIVITY</a:t>
            </a:r>
          </a:p>
        </p:txBody>
      </p:sp>
      <p:pic>
        <p:nvPicPr>
          <p:cNvPr id="11" name="Picture 10">
            <a:extLst>
              <a:ext uri="{FF2B5EF4-FFF2-40B4-BE49-F238E27FC236}">
                <a16:creationId xmlns:a16="http://schemas.microsoft.com/office/drawing/2014/main" id="{B366F61E-8CD3-577C-BA0E-FE98739AA95E}"/>
              </a:ext>
            </a:extLst>
          </p:cNvPr>
          <p:cNvPicPr>
            <a:picLocks noChangeAspect="1"/>
          </p:cNvPicPr>
          <p:nvPr/>
        </p:nvPicPr>
        <p:blipFill rotWithShape="1">
          <a:blip>
            <a:extLst>
              <a:ext uri="{96DAC541-7B7A-43D3-8B79-37D633B846F1}">
                <asvg:svgBlip xmlns:asvg="http://schemas.microsoft.com/office/drawing/2016/SVG/main" r:embed="rId2"/>
              </a:ext>
            </a:extLst>
          </a:blip>
          <a:srcRect t="9431" b="9431"/>
          <a:stretch/>
        </p:blipFill>
        <p:spPr>
          <a:xfrm>
            <a:off x="899592" y="1436488"/>
            <a:ext cx="2719438" cy="2719438"/>
          </a:xfrm>
          <a:prstGeom prst="roundRect">
            <a:avLst>
              <a:gd name="adj" fmla="val 3886"/>
            </a:avLst>
          </a:prstGeom>
        </p:spPr>
      </p:pic>
      <p:sp>
        <p:nvSpPr>
          <p:cNvPr id="12" name="Title 4">
            <a:extLst>
              <a:ext uri="{FF2B5EF4-FFF2-40B4-BE49-F238E27FC236}">
                <a16:creationId xmlns:a16="http://schemas.microsoft.com/office/drawing/2014/main" id="{9D624F25-B6A4-0CED-5FF5-CAB21D6952F0}"/>
              </a:ext>
            </a:extLst>
          </p:cNvPr>
          <p:cNvSpPr>
            <a:spLocks noGrp="1"/>
          </p:cNvSpPr>
          <p:nvPr>
            <p:ph type="title"/>
          </p:nvPr>
        </p:nvSpPr>
        <p:spPr>
          <a:xfrm>
            <a:off x="3923928" y="1347614"/>
            <a:ext cx="3888432" cy="1944216"/>
          </a:xfrm>
        </p:spPr>
        <p:txBody>
          <a:bodyPr>
            <a:normAutofit/>
          </a:bodyPr>
          <a:lstStyle/>
          <a:p>
            <a:pPr algn="l">
              <a:lnSpc>
                <a:spcPts val="3396"/>
              </a:lnSpc>
            </a:pPr>
            <a:r>
              <a:rPr lang="en-US" sz="2800" b="1" dirty="0">
                <a:solidFill>
                  <a:schemeClr val="accent2"/>
                </a:solidFill>
                <a:latin typeface="Arial" panose="020B0604020202020204" pitchFamily="34" charset="0"/>
                <a:ea typeface="Andika"/>
                <a:sym typeface="Andika"/>
              </a:rPr>
              <a:t>Think about a value and share why you resonate most with them.</a:t>
            </a:r>
          </a:p>
        </p:txBody>
      </p:sp>
      <p:sp>
        <p:nvSpPr>
          <p:cNvPr id="13" name="Rectangle: Rounded Corners 12">
            <a:extLst>
              <a:ext uri="{FF2B5EF4-FFF2-40B4-BE49-F238E27FC236}">
                <a16:creationId xmlns:a16="http://schemas.microsoft.com/office/drawing/2014/main" id="{E428A441-9EE7-D7C3-FC8E-8C64312911E3}"/>
              </a:ext>
            </a:extLst>
          </p:cNvPr>
          <p:cNvSpPr/>
          <p:nvPr/>
        </p:nvSpPr>
        <p:spPr>
          <a:xfrm>
            <a:off x="4067944" y="3291830"/>
            <a:ext cx="792088" cy="72008"/>
          </a:xfrm>
          <a:prstGeom prst="round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14" name="Title 4">
            <a:extLst>
              <a:ext uri="{FF2B5EF4-FFF2-40B4-BE49-F238E27FC236}">
                <a16:creationId xmlns:a16="http://schemas.microsoft.com/office/drawing/2014/main" id="{E29343A4-7DF7-5156-1712-92BD40D678F8}"/>
              </a:ext>
            </a:extLst>
          </p:cNvPr>
          <p:cNvSpPr txBox="1">
            <a:spLocks/>
          </p:cNvSpPr>
          <p:nvPr/>
        </p:nvSpPr>
        <p:spPr>
          <a:xfrm>
            <a:off x="3952034" y="3430116"/>
            <a:ext cx="3888432" cy="47378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2700" b="0" i="0" kern="1200">
                <a:solidFill>
                  <a:srgbClr val="2C303C"/>
                </a:solidFill>
                <a:latin typeface="Arial Nova" panose="020B0504020202020204" pitchFamily="34" charset="0"/>
                <a:ea typeface="Arial Nova" panose="020B0504020202020204" pitchFamily="34" charset="0"/>
                <a:cs typeface="Arial" panose="020B0604020202020204" pitchFamily="34" charset="0"/>
              </a:defRPr>
            </a:lvl1pPr>
          </a:lstStyle>
          <a:p>
            <a:pPr algn="l"/>
            <a:r>
              <a:rPr lang="en-US" sz="1600" dirty="0">
                <a:solidFill>
                  <a:schemeClr val="accent6">
                    <a:lumMod val="50000"/>
                  </a:schemeClr>
                </a:solidFill>
              </a:rPr>
              <a:t>Empathy, Loyalty, Respect …</a:t>
            </a:r>
          </a:p>
        </p:txBody>
      </p:sp>
    </p:spTree>
    <p:extLst>
      <p:ext uri="{BB962C8B-B14F-4D97-AF65-F5344CB8AC3E}">
        <p14:creationId xmlns:p14="http://schemas.microsoft.com/office/powerpoint/2010/main" val="6740563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3">
            <a:extLst>
              <a:ext uri="{FF2B5EF4-FFF2-40B4-BE49-F238E27FC236}">
                <a16:creationId xmlns:a16="http://schemas.microsoft.com/office/drawing/2014/main" id="{4FE6E001-BF21-E9CF-6247-F70A9034B7BA}"/>
              </a:ext>
            </a:extLst>
          </p:cNvPr>
          <p:cNvSpPr>
            <a:spLocks noGrp="1"/>
          </p:cNvSpPr>
          <p:nvPr>
            <p:ph type="title"/>
          </p:nvPr>
        </p:nvSpPr>
        <p:spPr>
          <a:xfrm>
            <a:off x="893912" y="242082"/>
            <a:ext cx="3816424" cy="1069628"/>
          </a:xfrm>
        </p:spPr>
        <p:txBody>
          <a:bodyPr>
            <a:normAutofit/>
          </a:bodyPr>
          <a:lstStyle/>
          <a:p>
            <a:r>
              <a:rPr lang="en-US" sz="2800" b="1" dirty="0">
                <a:solidFill>
                  <a:schemeClr val="accent2"/>
                </a:solidFill>
                <a:latin typeface="Andika"/>
                <a:ea typeface="Andika"/>
                <a:cs typeface="Andika"/>
                <a:sym typeface="Andika"/>
              </a:rPr>
              <a:t>Focus on:</a:t>
            </a:r>
          </a:p>
        </p:txBody>
      </p:sp>
      <p:sp>
        <p:nvSpPr>
          <p:cNvPr id="18" name="Rectangle: Rounded Corners 17">
            <a:extLst>
              <a:ext uri="{FF2B5EF4-FFF2-40B4-BE49-F238E27FC236}">
                <a16:creationId xmlns:a16="http://schemas.microsoft.com/office/drawing/2014/main" id="{38DBAB1A-507B-4271-A662-4DB2240C357D}"/>
              </a:ext>
            </a:extLst>
          </p:cNvPr>
          <p:cNvSpPr/>
          <p:nvPr/>
        </p:nvSpPr>
        <p:spPr>
          <a:xfrm>
            <a:off x="899592" y="1433373"/>
            <a:ext cx="2719464" cy="738548"/>
          </a:xfrm>
          <a:prstGeom prst="roundRect">
            <a:avLst>
              <a:gd name="adj" fmla="val 6920"/>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dirty="0"/>
          </a:p>
        </p:txBody>
      </p:sp>
      <p:sp>
        <p:nvSpPr>
          <p:cNvPr id="20" name="Rectangle: Rounded Corners 19">
            <a:extLst>
              <a:ext uri="{FF2B5EF4-FFF2-40B4-BE49-F238E27FC236}">
                <a16:creationId xmlns:a16="http://schemas.microsoft.com/office/drawing/2014/main" id="{33275AF8-A089-B844-DCF5-5107E3F5DD5C}"/>
              </a:ext>
            </a:extLst>
          </p:cNvPr>
          <p:cNvSpPr/>
          <p:nvPr/>
        </p:nvSpPr>
        <p:spPr>
          <a:xfrm>
            <a:off x="1691680" y="1432698"/>
            <a:ext cx="6192688" cy="739468"/>
          </a:xfrm>
          <a:prstGeom prst="roundRect">
            <a:avLst>
              <a:gd name="adj" fmla="val 6920"/>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dirty="0"/>
          </a:p>
        </p:txBody>
      </p:sp>
      <p:sp>
        <p:nvSpPr>
          <p:cNvPr id="21" name="Title 4">
            <a:extLst>
              <a:ext uri="{FF2B5EF4-FFF2-40B4-BE49-F238E27FC236}">
                <a16:creationId xmlns:a16="http://schemas.microsoft.com/office/drawing/2014/main" id="{D982D64C-C621-934E-C795-A5F63A9826F4}"/>
              </a:ext>
            </a:extLst>
          </p:cNvPr>
          <p:cNvSpPr txBox="1">
            <a:spLocks/>
          </p:cNvSpPr>
          <p:nvPr/>
        </p:nvSpPr>
        <p:spPr>
          <a:xfrm>
            <a:off x="1763688" y="1509894"/>
            <a:ext cx="6120680" cy="60641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2700" b="0" i="0" kern="1200">
                <a:solidFill>
                  <a:srgbClr val="2C303C"/>
                </a:solidFill>
                <a:latin typeface="Arial Nova" panose="020B0504020202020204" pitchFamily="34" charset="0"/>
                <a:ea typeface="Arial Nova" panose="020B0504020202020204" pitchFamily="34" charset="0"/>
                <a:cs typeface="Arial" panose="020B0604020202020204" pitchFamily="34" charset="0"/>
              </a:defRPr>
            </a:lvl1pPr>
          </a:lstStyle>
          <a:p>
            <a:pPr algn="l"/>
            <a:r>
              <a:rPr lang="en-US" sz="1400" b="1" dirty="0">
                <a:sym typeface="Andika"/>
              </a:rPr>
              <a:t>Personal Experiences: </a:t>
            </a:r>
            <a:r>
              <a:rPr lang="en-US" sz="1400" dirty="0">
                <a:sym typeface="Andika"/>
              </a:rPr>
              <a:t>Think of a time when this value was important to you. How did it shape your actions or decisions?</a:t>
            </a:r>
          </a:p>
        </p:txBody>
      </p:sp>
      <p:pic>
        <p:nvPicPr>
          <p:cNvPr id="55" name="Graphic 54">
            <a:extLst>
              <a:ext uri="{FF2B5EF4-FFF2-40B4-BE49-F238E27FC236}">
                <a16:creationId xmlns:a16="http://schemas.microsoft.com/office/drawing/2014/main" id="{D6C3B442-1A75-E50C-868E-DE22DFEE4D94}"/>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2000250" y="0"/>
            <a:ext cx="5143500" cy="5143500"/>
          </a:xfrm>
          <a:prstGeom prst="rect">
            <a:avLst/>
          </a:prstGeom>
        </p:spPr>
      </p:pic>
      <p:sp>
        <p:nvSpPr>
          <p:cNvPr id="2" name="Rectangle: Rounded Corners 17">
            <a:extLst>
              <a:ext uri="{FF2B5EF4-FFF2-40B4-BE49-F238E27FC236}">
                <a16:creationId xmlns:a16="http://schemas.microsoft.com/office/drawing/2014/main" id="{F50A3E25-D682-10E0-FFE8-F1E056E3A763}"/>
              </a:ext>
            </a:extLst>
          </p:cNvPr>
          <p:cNvSpPr/>
          <p:nvPr/>
        </p:nvSpPr>
        <p:spPr>
          <a:xfrm>
            <a:off x="899592" y="2283765"/>
            <a:ext cx="2719464" cy="738548"/>
          </a:xfrm>
          <a:prstGeom prst="roundRect">
            <a:avLst>
              <a:gd name="adj" fmla="val 6920"/>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dirty="0"/>
          </a:p>
        </p:txBody>
      </p:sp>
      <p:sp>
        <p:nvSpPr>
          <p:cNvPr id="3" name="Rectangle: Rounded Corners 19">
            <a:extLst>
              <a:ext uri="{FF2B5EF4-FFF2-40B4-BE49-F238E27FC236}">
                <a16:creationId xmlns:a16="http://schemas.microsoft.com/office/drawing/2014/main" id="{603C9199-9617-B330-8116-0E9F4F626088}"/>
              </a:ext>
            </a:extLst>
          </p:cNvPr>
          <p:cNvSpPr/>
          <p:nvPr/>
        </p:nvSpPr>
        <p:spPr>
          <a:xfrm>
            <a:off x="1691680" y="2283090"/>
            <a:ext cx="6192688" cy="739468"/>
          </a:xfrm>
          <a:prstGeom prst="roundRect">
            <a:avLst>
              <a:gd name="adj" fmla="val 6920"/>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dirty="0"/>
          </a:p>
        </p:txBody>
      </p:sp>
      <p:sp>
        <p:nvSpPr>
          <p:cNvPr id="4" name="Title 4">
            <a:extLst>
              <a:ext uri="{FF2B5EF4-FFF2-40B4-BE49-F238E27FC236}">
                <a16:creationId xmlns:a16="http://schemas.microsoft.com/office/drawing/2014/main" id="{2D9E5354-A7F0-27DF-AA15-33F36CBD4642}"/>
              </a:ext>
            </a:extLst>
          </p:cNvPr>
          <p:cNvSpPr txBox="1">
            <a:spLocks/>
          </p:cNvSpPr>
          <p:nvPr/>
        </p:nvSpPr>
        <p:spPr>
          <a:xfrm>
            <a:off x="1763688" y="2360286"/>
            <a:ext cx="6120680" cy="60641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2700" b="0" i="0" kern="1200">
                <a:solidFill>
                  <a:srgbClr val="2C303C"/>
                </a:solidFill>
                <a:latin typeface="Arial Nova" panose="020B0504020202020204" pitchFamily="34" charset="0"/>
                <a:ea typeface="Arial Nova" panose="020B0504020202020204" pitchFamily="34" charset="0"/>
                <a:cs typeface="Arial" panose="020B0604020202020204" pitchFamily="34" charset="0"/>
              </a:defRPr>
            </a:lvl1pPr>
          </a:lstStyle>
          <a:p>
            <a:pPr algn="l"/>
            <a:r>
              <a:rPr lang="en-US" sz="1400" b="1" dirty="0">
                <a:sym typeface="Andika"/>
              </a:rPr>
              <a:t>Impact on Others: </a:t>
            </a:r>
            <a:r>
              <a:rPr lang="en-US" sz="1400" dirty="0">
                <a:sym typeface="Andika"/>
              </a:rPr>
              <a:t>Consider how practicing this value can positively affect the people around you. What changes can you inspire in your community?</a:t>
            </a:r>
          </a:p>
        </p:txBody>
      </p:sp>
      <p:sp>
        <p:nvSpPr>
          <p:cNvPr id="5" name="Rectangle: Rounded Corners 17">
            <a:extLst>
              <a:ext uri="{FF2B5EF4-FFF2-40B4-BE49-F238E27FC236}">
                <a16:creationId xmlns:a16="http://schemas.microsoft.com/office/drawing/2014/main" id="{953A7EAE-77D7-C523-A036-DCE61529B748}"/>
              </a:ext>
            </a:extLst>
          </p:cNvPr>
          <p:cNvSpPr/>
          <p:nvPr/>
        </p:nvSpPr>
        <p:spPr>
          <a:xfrm>
            <a:off x="899592" y="3143301"/>
            <a:ext cx="2719464" cy="738548"/>
          </a:xfrm>
          <a:prstGeom prst="roundRect">
            <a:avLst>
              <a:gd name="adj" fmla="val 6920"/>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dirty="0"/>
          </a:p>
        </p:txBody>
      </p:sp>
      <p:sp>
        <p:nvSpPr>
          <p:cNvPr id="6" name="Rectangle: Rounded Corners 19">
            <a:extLst>
              <a:ext uri="{FF2B5EF4-FFF2-40B4-BE49-F238E27FC236}">
                <a16:creationId xmlns:a16="http://schemas.microsoft.com/office/drawing/2014/main" id="{DC1605D1-8A22-1220-79EC-4887D54A229E}"/>
              </a:ext>
            </a:extLst>
          </p:cNvPr>
          <p:cNvSpPr/>
          <p:nvPr/>
        </p:nvSpPr>
        <p:spPr>
          <a:xfrm>
            <a:off x="1691680" y="3142626"/>
            <a:ext cx="6192688" cy="739468"/>
          </a:xfrm>
          <a:prstGeom prst="roundRect">
            <a:avLst>
              <a:gd name="adj" fmla="val 6920"/>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dirty="0"/>
          </a:p>
        </p:txBody>
      </p:sp>
      <p:sp>
        <p:nvSpPr>
          <p:cNvPr id="7" name="Title 4">
            <a:extLst>
              <a:ext uri="{FF2B5EF4-FFF2-40B4-BE49-F238E27FC236}">
                <a16:creationId xmlns:a16="http://schemas.microsoft.com/office/drawing/2014/main" id="{D3873017-A7D9-0719-8612-F87F236398DB}"/>
              </a:ext>
            </a:extLst>
          </p:cNvPr>
          <p:cNvSpPr txBox="1">
            <a:spLocks/>
          </p:cNvSpPr>
          <p:nvPr/>
        </p:nvSpPr>
        <p:spPr>
          <a:xfrm>
            <a:off x="1763688" y="3219822"/>
            <a:ext cx="6120680" cy="60641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2700" b="0" i="0" kern="1200">
                <a:solidFill>
                  <a:srgbClr val="2C303C"/>
                </a:solidFill>
                <a:latin typeface="Arial Nova" panose="020B0504020202020204" pitchFamily="34" charset="0"/>
                <a:ea typeface="Arial Nova" panose="020B0504020202020204" pitchFamily="34" charset="0"/>
                <a:cs typeface="Arial" panose="020B0604020202020204" pitchFamily="34" charset="0"/>
              </a:defRPr>
            </a:lvl1pPr>
          </a:lstStyle>
          <a:p>
            <a:pPr algn="l"/>
            <a:r>
              <a:rPr lang="en-US" sz="1400" b="1" dirty="0">
                <a:sym typeface="Andika"/>
              </a:rPr>
              <a:t>Challenges and Growth: </a:t>
            </a:r>
            <a:r>
              <a:rPr lang="en-US" sz="1400" dirty="0">
                <a:sym typeface="Andika"/>
              </a:rPr>
              <a:t>Reflect on any obstacles you face in upholding this value. How can you overcome these challenges to grow personally?</a:t>
            </a:r>
          </a:p>
        </p:txBody>
      </p:sp>
      <p:pic>
        <p:nvPicPr>
          <p:cNvPr id="11" name="Graphic 10">
            <a:extLst>
              <a:ext uri="{FF2B5EF4-FFF2-40B4-BE49-F238E27FC236}">
                <a16:creationId xmlns:a16="http://schemas.microsoft.com/office/drawing/2014/main" id="{91FA8EFE-AD87-5B88-0108-AA50AD593F0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43608" y="1560784"/>
            <a:ext cx="467366" cy="467366"/>
          </a:xfrm>
          <a:prstGeom prst="rect">
            <a:avLst/>
          </a:prstGeom>
        </p:spPr>
      </p:pic>
      <p:pic>
        <p:nvPicPr>
          <p:cNvPr id="13" name="Graphic 12">
            <a:extLst>
              <a:ext uri="{FF2B5EF4-FFF2-40B4-BE49-F238E27FC236}">
                <a16:creationId xmlns:a16="http://schemas.microsoft.com/office/drawing/2014/main" id="{E31C025D-0AF3-8FFD-1FFC-CAD782EBBA7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35532" y="2419141"/>
            <a:ext cx="475442" cy="475442"/>
          </a:xfrm>
          <a:prstGeom prst="rect">
            <a:avLst/>
          </a:prstGeom>
        </p:spPr>
      </p:pic>
      <p:pic>
        <p:nvPicPr>
          <p:cNvPr id="15" name="Graphic 14">
            <a:extLst>
              <a:ext uri="{FF2B5EF4-FFF2-40B4-BE49-F238E27FC236}">
                <a16:creationId xmlns:a16="http://schemas.microsoft.com/office/drawing/2014/main" id="{B6311F76-8F60-5DEF-B877-9B4A43B9E77F}"/>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043608" y="3270601"/>
            <a:ext cx="483518" cy="483518"/>
          </a:xfrm>
          <a:prstGeom prst="rect">
            <a:avLst/>
          </a:prstGeom>
        </p:spPr>
      </p:pic>
    </p:spTree>
    <p:extLst>
      <p:ext uri="{BB962C8B-B14F-4D97-AF65-F5344CB8AC3E}">
        <p14:creationId xmlns:p14="http://schemas.microsoft.com/office/powerpoint/2010/main" val="168110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6A9F2B56-9A41-B416-6580-833FAFA29DC1}"/>
              </a:ext>
            </a:extLst>
          </p:cNvPr>
          <p:cNvSpPr/>
          <p:nvPr/>
        </p:nvSpPr>
        <p:spPr>
          <a:xfrm>
            <a:off x="539552" y="483518"/>
            <a:ext cx="8064896" cy="4176464"/>
          </a:xfrm>
          <a:prstGeom prst="roundRect">
            <a:avLst>
              <a:gd name="adj" fmla="val 9825"/>
            </a:avLst>
          </a:prstGeom>
          <a:solidFill>
            <a:schemeClr val="accent2"/>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2" name="Title 1">
            <a:extLst>
              <a:ext uri="{FF2B5EF4-FFF2-40B4-BE49-F238E27FC236}">
                <a16:creationId xmlns:a16="http://schemas.microsoft.com/office/drawing/2014/main" id="{185834DC-D5A8-1DC0-DED2-B9E8CC557199}"/>
              </a:ext>
            </a:extLst>
          </p:cNvPr>
          <p:cNvSpPr>
            <a:spLocks noGrp="1"/>
          </p:cNvSpPr>
          <p:nvPr>
            <p:ph type="title"/>
          </p:nvPr>
        </p:nvSpPr>
        <p:spPr>
          <a:xfrm>
            <a:off x="2123728" y="1851670"/>
            <a:ext cx="4896544" cy="916663"/>
          </a:xfrm>
        </p:spPr>
        <p:txBody>
          <a:bodyPr/>
          <a:lstStyle/>
          <a:p>
            <a:r>
              <a:rPr lang="en-US" sz="4800" b="1" dirty="0">
                <a:solidFill>
                  <a:schemeClr val="bg2"/>
                </a:solidFill>
              </a:rPr>
              <a:t>Case Scenario</a:t>
            </a:r>
            <a:endParaRPr lang="en-SI" sz="4800" b="1" dirty="0">
              <a:solidFill>
                <a:schemeClr val="bg2"/>
              </a:solidFill>
            </a:endParaRPr>
          </a:p>
        </p:txBody>
      </p:sp>
      <p:sp>
        <p:nvSpPr>
          <p:cNvPr id="11" name="TextBox 10">
            <a:extLst>
              <a:ext uri="{FF2B5EF4-FFF2-40B4-BE49-F238E27FC236}">
                <a16:creationId xmlns:a16="http://schemas.microsoft.com/office/drawing/2014/main" id="{89297577-23F4-2D90-62FB-1BEF071FFA69}"/>
              </a:ext>
            </a:extLst>
          </p:cNvPr>
          <p:cNvSpPr txBox="1"/>
          <p:nvPr/>
        </p:nvSpPr>
        <p:spPr>
          <a:xfrm>
            <a:off x="2195736" y="2715766"/>
            <a:ext cx="4572000" cy="327077"/>
          </a:xfrm>
          <a:prstGeom prst="rect">
            <a:avLst/>
          </a:prstGeom>
          <a:noFill/>
        </p:spPr>
        <p:txBody>
          <a:bodyPr wrap="square">
            <a:spAutoFit/>
          </a:bodyPr>
          <a:lstStyle/>
          <a:p>
            <a:pPr algn="ctr">
              <a:lnSpc>
                <a:spcPct val="120000"/>
              </a:lnSpc>
            </a:pPr>
            <a:r>
              <a:rPr lang="en-US" sz="1400" dirty="0">
                <a:solidFill>
                  <a:schemeClr val="bg1"/>
                </a:solidFill>
                <a:latin typeface="Arial" panose="020B0604020202020204" pitchFamily="34" charset="0"/>
                <a:cs typeface="Arial" panose="020B0604020202020204" pitchFamily="34" charset="0"/>
                <a:sym typeface="Andika"/>
              </a:rPr>
              <a:t>EQUALITY, DIVERSITY AND INCLUSION</a:t>
            </a:r>
            <a:endParaRPr lang="en-SI" sz="1400" dirty="0">
              <a:solidFill>
                <a:schemeClr val="bg1"/>
              </a:solidFill>
              <a:latin typeface="Arial" panose="020B0604020202020204" pitchFamily="34" charset="0"/>
              <a:cs typeface="Arial" panose="020B0604020202020204" pitchFamily="34" charset="0"/>
            </a:endParaRPr>
          </a:p>
        </p:txBody>
      </p:sp>
      <p:sp>
        <p:nvSpPr>
          <p:cNvPr id="13" name="Freeform: Shape 12">
            <a:extLst>
              <a:ext uri="{FF2B5EF4-FFF2-40B4-BE49-F238E27FC236}">
                <a16:creationId xmlns:a16="http://schemas.microsoft.com/office/drawing/2014/main" id="{1D854604-D80B-3459-D353-5F619051F546}"/>
              </a:ext>
            </a:extLst>
          </p:cNvPr>
          <p:cNvSpPr/>
          <p:nvPr/>
        </p:nvSpPr>
        <p:spPr>
          <a:xfrm rot="939156">
            <a:off x="6741418" y="-498688"/>
            <a:ext cx="1384207" cy="1325855"/>
          </a:xfrm>
          <a:custGeom>
            <a:avLst/>
            <a:gdLst>
              <a:gd name="csX0" fmla="*/ 0 w 1384207"/>
              <a:gd name="csY0" fmla="*/ 1325856 h 1325855"/>
              <a:gd name="csX1" fmla="*/ 0 w 1384207"/>
              <a:gd name="csY1" fmla="*/ 0 h 1325855"/>
              <a:gd name="csX2" fmla="*/ 1384208 w 1384207"/>
              <a:gd name="csY2" fmla="*/ 1325856 h 1325855"/>
              <a:gd name="csX3" fmla="*/ 0 w 1384207"/>
              <a:gd name="csY3" fmla="*/ 1325856 h 1325855"/>
            </a:gdLst>
            <a:ahLst/>
            <a:cxnLst>
              <a:cxn ang="0">
                <a:pos x="csX0" y="csY0"/>
              </a:cxn>
              <a:cxn ang="0">
                <a:pos x="csX1" y="csY1"/>
              </a:cxn>
              <a:cxn ang="0">
                <a:pos x="csX2" y="csY2"/>
              </a:cxn>
              <a:cxn ang="0">
                <a:pos x="csX3" y="csY3"/>
              </a:cxn>
            </a:cxnLst>
            <a:rect l="l" t="t" r="r" b="b"/>
            <a:pathLst>
              <a:path w="1384207" h="1325855">
                <a:moveTo>
                  <a:pt x="0" y="1325856"/>
                </a:moveTo>
                <a:lnTo>
                  <a:pt x="0" y="0"/>
                </a:lnTo>
                <a:cubicBezTo>
                  <a:pt x="745463" y="0"/>
                  <a:pt x="1351856" y="588400"/>
                  <a:pt x="1384208" y="1325856"/>
                </a:cubicBezTo>
                <a:lnTo>
                  <a:pt x="0" y="1325856"/>
                </a:lnTo>
                <a:close/>
              </a:path>
            </a:pathLst>
          </a:custGeom>
          <a:solidFill>
            <a:schemeClr val="accent4"/>
          </a:solidFill>
          <a:ln w="4588" cap="flat">
            <a:noFill/>
            <a:prstDash val="solid"/>
            <a:miter/>
          </a:ln>
        </p:spPr>
        <p:txBody>
          <a:bodyPr/>
          <a:lstStyle/>
          <a:p>
            <a:endParaRPr lang="en-SI"/>
          </a:p>
        </p:txBody>
      </p:sp>
      <p:sp>
        <p:nvSpPr>
          <p:cNvPr id="15" name="Freeform: Shape 14">
            <a:extLst>
              <a:ext uri="{FF2B5EF4-FFF2-40B4-BE49-F238E27FC236}">
                <a16:creationId xmlns:a16="http://schemas.microsoft.com/office/drawing/2014/main" id="{4CE091B0-D49B-1CC0-41CB-D43342A88F4B}"/>
              </a:ext>
            </a:extLst>
          </p:cNvPr>
          <p:cNvSpPr/>
          <p:nvPr/>
        </p:nvSpPr>
        <p:spPr>
          <a:xfrm rot="939156">
            <a:off x="6330168" y="947341"/>
            <a:ext cx="1384207" cy="1325855"/>
          </a:xfrm>
          <a:custGeom>
            <a:avLst/>
            <a:gdLst>
              <a:gd name="csX0" fmla="*/ 1384208 w 1384207"/>
              <a:gd name="csY0" fmla="*/ 0 h 1325855"/>
              <a:gd name="csX1" fmla="*/ 1384208 w 1384207"/>
              <a:gd name="csY1" fmla="*/ 1325856 h 1325855"/>
              <a:gd name="csX2" fmla="*/ 0 w 1384207"/>
              <a:gd name="csY2" fmla="*/ 0 h 1325855"/>
              <a:gd name="csX3" fmla="*/ 1384208 w 1384207"/>
              <a:gd name="csY3" fmla="*/ 0 h 1325855"/>
            </a:gdLst>
            <a:ahLst/>
            <a:cxnLst>
              <a:cxn ang="0">
                <a:pos x="csX0" y="csY0"/>
              </a:cxn>
              <a:cxn ang="0">
                <a:pos x="csX1" y="csY1"/>
              </a:cxn>
              <a:cxn ang="0">
                <a:pos x="csX2" y="csY2"/>
              </a:cxn>
              <a:cxn ang="0">
                <a:pos x="csX3" y="csY3"/>
              </a:cxn>
            </a:cxnLst>
            <a:rect l="l" t="t" r="r" b="b"/>
            <a:pathLst>
              <a:path w="1384207" h="1325855">
                <a:moveTo>
                  <a:pt x="1384208" y="0"/>
                </a:moveTo>
                <a:lnTo>
                  <a:pt x="1384208" y="1325856"/>
                </a:lnTo>
                <a:cubicBezTo>
                  <a:pt x="638791" y="1325856"/>
                  <a:pt x="32397" y="737502"/>
                  <a:pt x="0" y="0"/>
                </a:cubicBezTo>
                <a:lnTo>
                  <a:pt x="1384208" y="0"/>
                </a:lnTo>
                <a:close/>
              </a:path>
            </a:pathLst>
          </a:custGeom>
          <a:solidFill>
            <a:schemeClr val="bg2"/>
          </a:solidFill>
          <a:ln w="4588" cap="flat">
            <a:noFill/>
            <a:prstDash val="solid"/>
            <a:miter/>
          </a:ln>
        </p:spPr>
        <p:txBody>
          <a:bodyPr/>
          <a:lstStyle/>
          <a:p>
            <a:endParaRPr lang="en-SI"/>
          </a:p>
        </p:txBody>
      </p:sp>
      <p:pic>
        <p:nvPicPr>
          <p:cNvPr id="17" name="Graphic 16">
            <a:extLst>
              <a:ext uri="{FF2B5EF4-FFF2-40B4-BE49-F238E27FC236}">
                <a16:creationId xmlns:a16="http://schemas.microsoft.com/office/drawing/2014/main" id="{8C00933F-F817-BDD9-2958-8FB091E39B39}"/>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19786787">
            <a:off x="1156107" y="3366341"/>
            <a:ext cx="1152303" cy="2304606"/>
          </a:xfrm>
          <a:prstGeom prst="rect">
            <a:avLst/>
          </a:prstGeom>
        </p:spPr>
      </p:pic>
      <p:pic>
        <p:nvPicPr>
          <p:cNvPr id="19" name="Graphic 18">
            <a:extLst>
              <a:ext uri="{FF2B5EF4-FFF2-40B4-BE49-F238E27FC236}">
                <a16:creationId xmlns:a16="http://schemas.microsoft.com/office/drawing/2014/main" id="{90D03C10-461A-127C-9419-0FD263B5265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333909" y="3630688"/>
            <a:ext cx="1690595" cy="1690595"/>
          </a:xfrm>
          <a:prstGeom prst="rect">
            <a:avLst/>
          </a:prstGeom>
        </p:spPr>
      </p:pic>
      <p:pic>
        <p:nvPicPr>
          <p:cNvPr id="21" name="Graphic 20">
            <a:extLst>
              <a:ext uri="{FF2B5EF4-FFF2-40B4-BE49-F238E27FC236}">
                <a16:creationId xmlns:a16="http://schemas.microsoft.com/office/drawing/2014/main" id="{F22C29CC-95D7-38B6-2FF8-2243601FCEF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9781" y="1103819"/>
            <a:ext cx="1550800" cy="1550800"/>
          </a:xfrm>
          <a:prstGeom prst="rect">
            <a:avLst/>
          </a:prstGeom>
        </p:spPr>
      </p:pic>
    </p:spTree>
    <p:extLst>
      <p:ext uri="{BB962C8B-B14F-4D97-AF65-F5344CB8AC3E}">
        <p14:creationId xmlns:p14="http://schemas.microsoft.com/office/powerpoint/2010/main" val="1423421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Rounded Corners 9">
            <a:extLst>
              <a:ext uri="{FF2B5EF4-FFF2-40B4-BE49-F238E27FC236}">
                <a16:creationId xmlns:a16="http://schemas.microsoft.com/office/drawing/2014/main" id="{9D6E367C-A47E-7335-BBD3-A2076514EE6F}"/>
              </a:ext>
            </a:extLst>
          </p:cNvPr>
          <p:cNvSpPr/>
          <p:nvPr/>
        </p:nvSpPr>
        <p:spPr>
          <a:xfrm>
            <a:off x="395536" y="411510"/>
            <a:ext cx="8496944" cy="4464496"/>
          </a:xfrm>
          <a:prstGeom prst="roundRect">
            <a:avLst>
              <a:gd name="adj" fmla="val 5186"/>
            </a:avLst>
          </a:prstGeom>
          <a:solidFill>
            <a:schemeClr val="bg2">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11" name="TextBox 10">
            <a:extLst>
              <a:ext uri="{FF2B5EF4-FFF2-40B4-BE49-F238E27FC236}">
                <a16:creationId xmlns:a16="http://schemas.microsoft.com/office/drawing/2014/main" id="{8B631BB1-B127-2628-1C44-2FE06073D829}"/>
              </a:ext>
            </a:extLst>
          </p:cNvPr>
          <p:cNvSpPr txBox="1"/>
          <p:nvPr/>
        </p:nvSpPr>
        <p:spPr>
          <a:xfrm>
            <a:off x="539552" y="627534"/>
            <a:ext cx="8208912" cy="1477328"/>
          </a:xfrm>
          <a:prstGeom prst="rect">
            <a:avLst/>
          </a:prstGeom>
          <a:noFill/>
        </p:spPr>
        <p:txBody>
          <a:bodyPr wrap="square" rtlCol="0">
            <a:spAutoFit/>
          </a:bodyPr>
          <a:lstStyle/>
          <a:p>
            <a:pPr>
              <a:spcBef>
                <a:spcPct val="0"/>
              </a:spcBef>
            </a:pPr>
            <a:r>
              <a:rPr lang="en-US" dirty="0">
                <a:solidFill>
                  <a:schemeClr val="accent2"/>
                </a:solidFill>
                <a:latin typeface="Arial" panose="020B0604020202020204" pitchFamily="34" charset="0"/>
                <a:ea typeface="Andika"/>
                <a:cs typeface="Arial" panose="020B0604020202020204" pitchFamily="34" charset="0"/>
                <a:sym typeface="Andika"/>
              </a:rPr>
              <a:t>During a community outreach event, an ambassador notices that </a:t>
            </a:r>
            <a:r>
              <a:rPr lang="en-US" b="1" dirty="0">
                <a:solidFill>
                  <a:schemeClr val="accent2"/>
                </a:solidFill>
                <a:latin typeface="Arial" panose="020B0604020202020204" pitchFamily="34" charset="0"/>
                <a:ea typeface="Andika"/>
                <a:cs typeface="Arial" panose="020B0604020202020204" pitchFamily="34" charset="0"/>
                <a:sym typeface="Andika"/>
              </a:rPr>
              <a:t>a group of attendees is not fully participating in the discussions. </a:t>
            </a:r>
          </a:p>
          <a:p>
            <a:pPr>
              <a:spcBef>
                <a:spcPct val="0"/>
              </a:spcBef>
            </a:pPr>
            <a:endParaRPr lang="en-US" b="1" dirty="0">
              <a:solidFill>
                <a:schemeClr val="accent2"/>
              </a:solidFill>
              <a:latin typeface="Arial" panose="020B0604020202020204" pitchFamily="34" charset="0"/>
              <a:ea typeface="Andika"/>
              <a:cs typeface="Arial" panose="020B0604020202020204" pitchFamily="34" charset="0"/>
              <a:sym typeface="Andika"/>
            </a:endParaRPr>
          </a:p>
          <a:p>
            <a:pPr>
              <a:spcBef>
                <a:spcPct val="0"/>
              </a:spcBef>
            </a:pPr>
            <a:r>
              <a:rPr lang="en-US" dirty="0">
                <a:solidFill>
                  <a:schemeClr val="accent2"/>
                </a:solidFill>
                <a:latin typeface="Arial" panose="020B0604020202020204" pitchFamily="34" charset="0"/>
                <a:ea typeface="Andika"/>
                <a:cs typeface="Arial" panose="020B0604020202020204" pitchFamily="34" charset="0"/>
                <a:sym typeface="Andika"/>
              </a:rPr>
              <a:t>They seem </a:t>
            </a:r>
            <a:r>
              <a:rPr lang="en-US" b="1" dirty="0">
                <a:solidFill>
                  <a:schemeClr val="accent2"/>
                </a:solidFill>
                <a:latin typeface="Arial" panose="020B0604020202020204" pitchFamily="34" charset="0"/>
                <a:ea typeface="Andika"/>
                <a:cs typeface="Arial" panose="020B0604020202020204" pitchFamily="34" charset="0"/>
                <a:sym typeface="Andika"/>
              </a:rPr>
              <a:t>hesitant to engage</a:t>
            </a:r>
            <a:r>
              <a:rPr lang="en-US" dirty="0">
                <a:solidFill>
                  <a:schemeClr val="accent2"/>
                </a:solidFill>
                <a:latin typeface="Arial" panose="020B0604020202020204" pitchFamily="34" charset="0"/>
                <a:ea typeface="Andika"/>
                <a:cs typeface="Arial" panose="020B0604020202020204" pitchFamily="34" charset="0"/>
                <a:sym typeface="Andika"/>
              </a:rPr>
              <a:t>, primarily due to language barriers and cultural differences. The ambassador decides to approach them.</a:t>
            </a:r>
          </a:p>
        </p:txBody>
      </p:sp>
      <p:sp>
        <p:nvSpPr>
          <p:cNvPr id="12" name="Speech Bubble: Rectangle with Corners Rounded 11">
            <a:extLst>
              <a:ext uri="{FF2B5EF4-FFF2-40B4-BE49-F238E27FC236}">
                <a16:creationId xmlns:a16="http://schemas.microsoft.com/office/drawing/2014/main" id="{8B3EF8DF-76B4-9344-0FB4-DFE282B5E17C}"/>
              </a:ext>
            </a:extLst>
          </p:cNvPr>
          <p:cNvSpPr/>
          <p:nvPr/>
        </p:nvSpPr>
        <p:spPr>
          <a:xfrm>
            <a:off x="899593" y="2209515"/>
            <a:ext cx="4752528" cy="1010307"/>
          </a:xfrm>
          <a:prstGeom prst="wedgeRoundRectCallout">
            <a:avLst>
              <a:gd name="adj1" fmla="val -54756"/>
              <a:gd name="adj2" fmla="val 23834"/>
              <a:gd name="adj3" fmla="val 16667"/>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13" name="TextBox 12">
            <a:extLst>
              <a:ext uri="{FF2B5EF4-FFF2-40B4-BE49-F238E27FC236}">
                <a16:creationId xmlns:a16="http://schemas.microsoft.com/office/drawing/2014/main" id="{ADAB2D3F-0020-0482-90FA-F0ED5519141D}"/>
              </a:ext>
            </a:extLst>
          </p:cNvPr>
          <p:cNvSpPr txBox="1"/>
          <p:nvPr/>
        </p:nvSpPr>
        <p:spPr>
          <a:xfrm>
            <a:off x="1100811" y="2299169"/>
            <a:ext cx="4350091" cy="830997"/>
          </a:xfrm>
          <a:prstGeom prst="rect">
            <a:avLst/>
          </a:prstGeom>
          <a:noFill/>
        </p:spPr>
        <p:txBody>
          <a:bodyPr wrap="square" rtlCol="0">
            <a:spAutoFit/>
          </a:bodyPr>
          <a:lstStyle/>
          <a:p>
            <a:pPr>
              <a:spcBef>
                <a:spcPct val="0"/>
              </a:spcBef>
            </a:pPr>
            <a:r>
              <a:rPr lang="en-US" sz="1600" dirty="0">
                <a:solidFill>
                  <a:schemeClr val="bg1"/>
                </a:solidFill>
                <a:latin typeface="Arial" panose="020B0604020202020204" pitchFamily="34" charset="0"/>
                <a:ea typeface="Andika"/>
                <a:cs typeface="Arial" panose="020B0604020202020204" pitchFamily="34" charset="0"/>
                <a:sym typeface="Andika"/>
              </a:rPr>
              <a:t>What strategies can the ambassador use to encourage attendee participation while respecting their cultural backgrounds?</a:t>
            </a:r>
          </a:p>
        </p:txBody>
      </p:sp>
      <p:sp>
        <p:nvSpPr>
          <p:cNvPr id="15" name="Speech Bubble: Rectangle with Corners Rounded 14">
            <a:extLst>
              <a:ext uri="{FF2B5EF4-FFF2-40B4-BE49-F238E27FC236}">
                <a16:creationId xmlns:a16="http://schemas.microsoft.com/office/drawing/2014/main" id="{0E01707D-FB4E-54D7-35CD-B03B8CFA8AE1}"/>
              </a:ext>
            </a:extLst>
          </p:cNvPr>
          <p:cNvSpPr/>
          <p:nvPr/>
        </p:nvSpPr>
        <p:spPr>
          <a:xfrm>
            <a:off x="3983193" y="3475256"/>
            <a:ext cx="4417974" cy="1152128"/>
          </a:xfrm>
          <a:prstGeom prst="wedgeRoundRectCallout">
            <a:avLst>
              <a:gd name="adj1" fmla="val 56077"/>
              <a:gd name="adj2" fmla="val 19761"/>
              <a:gd name="adj3" fmla="val 16667"/>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17" name="TextBox 16">
            <a:extLst>
              <a:ext uri="{FF2B5EF4-FFF2-40B4-BE49-F238E27FC236}">
                <a16:creationId xmlns:a16="http://schemas.microsoft.com/office/drawing/2014/main" id="{5A84AF10-C434-2867-DBD5-316CF3531ED5}"/>
              </a:ext>
            </a:extLst>
          </p:cNvPr>
          <p:cNvSpPr txBox="1"/>
          <p:nvPr/>
        </p:nvSpPr>
        <p:spPr>
          <a:xfrm>
            <a:off x="4067944" y="3617050"/>
            <a:ext cx="4248472" cy="830997"/>
          </a:xfrm>
          <a:prstGeom prst="rect">
            <a:avLst/>
          </a:prstGeom>
          <a:noFill/>
        </p:spPr>
        <p:txBody>
          <a:bodyPr wrap="square" rtlCol="0">
            <a:spAutoFit/>
          </a:bodyPr>
          <a:lstStyle/>
          <a:p>
            <a:pPr>
              <a:spcBef>
                <a:spcPct val="0"/>
              </a:spcBef>
            </a:pPr>
            <a:r>
              <a:rPr lang="en-US" sz="1600" dirty="0">
                <a:solidFill>
                  <a:schemeClr val="bg1"/>
                </a:solidFill>
                <a:latin typeface="Andika"/>
                <a:ea typeface="Andika"/>
                <a:cs typeface="Andika"/>
                <a:sym typeface="Andika"/>
              </a:rPr>
              <a:t>How can the ambassador ensure that the event remains inclusive and accessible for individuals with diverse needs, including language support?</a:t>
            </a:r>
          </a:p>
        </p:txBody>
      </p:sp>
    </p:spTree>
    <p:extLst>
      <p:ext uri="{BB962C8B-B14F-4D97-AF65-F5344CB8AC3E}">
        <p14:creationId xmlns:p14="http://schemas.microsoft.com/office/powerpoint/2010/main" val="11771818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58DDB23C-887A-C441-B85F-344B53DB4F18}"/>
              </a:ext>
            </a:extLst>
          </p:cNvPr>
          <p:cNvSpPr/>
          <p:nvPr/>
        </p:nvSpPr>
        <p:spPr>
          <a:xfrm>
            <a:off x="325661" y="490991"/>
            <a:ext cx="2713235" cy="4137367"/>
          </a:xfrm>
          <a:prstGeom prst="roundRect">
            <a:avLst>
              <a:gd name="adj" fmla="val 6920"/>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3" name="TextBox 2">
            <a:extLst>
              <a:ext uri="{FF2B5EF4-FFF2-40B4-BE49-F238E27FC236}">
                <a16:creationId xmlns:a16="http://schemas.microsoft.com/office/drawing/2014/main" id="{F5FCA4C4-7019-3541-4174-73A38B0509EA}"/>
              </a:ext>
            </a:extLst>
          </p:cNvPr>
          <p:cNvSpPr txBox="1"/>
          <p:nvPr/>
        </p:nvSpPr>
        <p:spPr>
          <a:xfrm>
            <a:off x="262877" y="603675"/>
            <a:ext cx="3744416" cy="923330"/>
          </a:xfrm>
          <a:prstGeom prst="rect">
            <a:avLst/>
          </a:prstGeom>
          <a:noFill/>
        </p:spPr>
        <p:txBody>
          <a:bodyPr wrap="square" rtlCol="0">
            <a:spAutoFit/>
          </a:bodyPr>
          <a:lstStyle/>
          <a:p>
            <a:r>
              <a:rPr lang="en-US" sz="5400" b="1" dirty="0">
                <a:solidFill>
                  <a:schemeClr val="accent1">
                    <a:lumMod val="20000"/>
                    <a:lumOff val="80000"/>
                  </a:schemeClr>
                </a:solidFill>
                <a:latin typeface="Arial Nova" panose="020B0504020202020204" pitchFamily="34" charset="0"/>
              </a:rPr>
              <a:t>1</a:t>
            </a:r>
            <a:endParaRPr lang="en-SI" sz="5400" b="1" dirty="0">
              <a:solidFill>
                <a:schemeClr val="accent1">
                  <a:lumMod val="20000"/>
                  <a:lumOff val="80000"/>
                </a:schemeClr>
              </a:solidFill>
              <a:latin typeface="Arial Nova" panose="020B0504020202020204" pitchFamily="34" charset="0"/>
            </a:endParaRPr>
          </a:p>
        </p:txBody>
      </p:sp>
      <p:sp>
        <p:nvSpPr>
          <p:cNvPr id="8" name="Rectangle: Rounded Corners 7">
            <a:extLst>
              <a:ext uri="{FF2B5EF4-FFF2-40B4-BE49-F238E27FC236}">
                <a16:creationId xmlns:a16="http://schemas.microsoft.com/office/drawing/2014/main" id="{5876169C-7710-0DD0-FBF4-FCA11A6FD48F}"/>
              </a:ext>
            </a:extLst>
          </p:cNvPr>
          <p:cNvSpPr/>
          <p:nvPr/>
        </p:nvSpPr>
        <p:spPr>
          <a:xfrm>
            <a:off x="613694" y="490991"/>
            <a:ext cx="2425202" cy="2558702"/>
          </a:xfrm>
          <a:prstGeom prst="roundRect">
            <a:avLst>
              <a:gd name="adj" fmla="val 6920"/>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10" name="Title 4">
            <a:extLst>
              <a:ext uri="{FF2B5EF4-FFF2-40B4-BE49-F238E27FC236}">
                <a16:creationId xmlns:a16="http://schemas.microsoft.com/office/drawing/2014/main" id="{F300D93A-B9E1-9553-E95F-48216AA22281}"/>
              </a:ext>
            </a:extLst>
          </p:cNvPr>
          <p:cNvSpPr txBox="1">
            <a:spLocks/>
          </p:cNvSpPr>
          <p:nvPr/>
        </p:nvSpPr>
        <p:spPr>
          <a:xfrm>
            <a:off x="810325" y="945722"/>
            <a:ext cx="2209179" cy="162602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2700" b="0" i="0" kern="1200">
                <a:solidFill>
                  <a:srgbClr val="2C303C"/>
                </a:solidFill>
                <a:latin typeface="Arial Nova" panose="020B0504020202020204" pitchFamily="34" charset="0"/>
                <a:ea typeface="Arial Nova" panose="020B0504020202020204" pitchFamily="34" charset="0"/>
                <a:cs typeface="Arial" panose="020B0604020202020204" pitchFamily="34" charset="0"/>
              </a:defRPr>
            </a:lvl1pPr>
          </a:lstStyle>
          <a:p>
            <a:pPr algn="l"/>
            <a:r>
              <a:rPr lang="mt-MT" sz="1400" b="1" dirty="0"/>
              <a:t>Engage Warmly</a:t>
            </a:r>
            <a:r>
              <a:rPr lang="en-US" sz="1400" b="1" dirty="0"/>
              <a:t>:</a:t>
            </a:r>
          </a:p>
          <a:p>
            <a:pPr algn="l"/>
            <a:r>
              <a:rPr lang="en-US" sz="1200" dirty="0">
                <a:sym typeface="Andika"/>
              </a:rPr>
              <a:t>Start by approaching the hesitant group with a warm smile, introducing yourself, and expressing your interest in hearing their thoughts. Use simple language and invite them to share their experiences.</a:t>
            </a:r>
          </a:p>
        </p:txBody>
      </p:sp>
      <p:sp>
        <p:nvSpPr>
          <p:cNvPr id="5" name="Rectangle: Rounded Corners 7">
            <a:extLst>
              <a:ext uri="{FF2B5EF4-FFF2-40B4-BE49-F238E27FC236}">
                <a16:creationId xmlns:a16="http://schemas.microsoft.com/office/drawing/2014/main" id="{FB37777D-BDE5-45FB-F444-4E2CFDB3AB6F}"/>
              </a:ext>
            </a:extLst>
          </p:cNvPr>
          <p:cNvSpPr/>
          <p:nvPr/>
        </p:nvSpPr>
        <p:spPr>
          <a:xfrm>
            <a:off x="613694" y="2909107"/>
            <a:ext cx="2448272" cy="1368152"/>
          </a:xfrm>
          <a:prstGeom prst="roundRect">
            <a:avLst>
              <a:gd name="adj" fmla="val 6920"/>
            </a:avLst>
          </a:prstGeom>
          <a:blipFill dpi="0" rotWithShape="1">
            <a:blip>
              <a:extLst>
                <a:ext uri="{96DAC541-7B7A-43D3-8B79-37D633B846F1}">
                  <asvg:svgBlip xmlns:asvg="http://schemas.microsoft.com/office/drawing/2016/SVG/main" r:embed="rId2"/>
                </a:ext>
              </a:extLst>
            </a:blip>
            <a:srcRect/>
            <a:stretch>
              <a:fillRect t="-21000" r="1000" b="-72000"/>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44" name="Rectangle: Rounded Corners 1">
            <a:extLst>
              <a:ext uri="{FF2B5EF4-FFF2-40B4-BE49-F238E27FC236}">
                <a16:creationId xmlns:a16="http://schemas.microsoft.com/office/drawing/2014/main" id="{F3D52C04-7152-D9B3-9694-F856CC81EEE0}"/>
              </a:ext>
            </a:extLst>
          </p:cNvPr>
          <p:cNvSpPr/>
          <p:nvPr/>
        </p:nvSpPr>
        <p:spPr>
          <a:xfrm>
            <a:off x="3224309" y="490991"/>
            <a:ext cx="2713235" cy="4137367"/>
          </a:xfrm>
          <a:prstGeom prst="roundRect">
            <a:avLst>
              <a:gd name="adj" fmla="val 6920"/>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45" name="TextBox 44">
            <a:extLst>
              <a:ext uri="{FF2B5EF4-FFF2-40B4-BE49-F238E27FC236}">
                <a16:creationId xmlns:a16="http://schemas.microsoft.com/office/drawing/2014/main" id="{AC559055-25E0-9778-BD55-EC258C9EAF1A}"/>
              </a:ext>
            </a:extLst>
          </p:cNvPr>
          <p:cNvSpPr txBox="1"/>
          <p:nvPr/>
        </p:nvSpPr>
        <p:spPr>
          <a:xfrm>
            <a:off x="3161525" y="603675"/>
            <a:ext cx="3744416" cy="923330"/>
          </a:xfrm>
          <a:prstGeom prst="rect">
            <a:avLst/>
          </a:prstGeom>
          <a:noFill/>
        </p:spPr>
        <p:txBody>
          <a:bodyPr wrap="square" rtlCol="0">
            <a:spAutoFit/>
          </a:bodyPr>
          <a:lstStyle/>
          <a:p>
            <a:r>
              <a:rPr lang="en-US" sz="5400" b="1" dirty="0">
                <a:solidFill>
                  <a:schemeClr val="accent4">
                    <a:lumMod val="20000"/>
                    <a:lumOff val="80000"/>
                  </a:schemeClr>
                </a:solidFill>
                <a:latin typeface="Arial Nova" panose="020B0504020202020204" pitchFamily="34" charset="0"/>
              </a:rPr>
              <a:t>2</a:t>
            </a:r>
            <a:endParaRPr lang="en-SI" sz="5400" b="1" dirty="0">
              <a:solidFill>
                <a:schemeClr val="accent4">
                  <a:lumMod val="20000"/>
                  <a:lumOff val="80000"/>
                </a:schemeClr>
              </a:solidFill>
              <a:latin typeface="Arial Nova" panose="020B0504020202020204" pitchFamily="34" charset="0"/>
            </a:endParaRPr>
          </a:p>
        </p:txBody>
      </p:sp>
      <p:sp>
        <p:nvSpPr>
          <p:cNvPr id="46" name="Rectangle: Rounded Corners 7">
            <a:extLst>
              <a:ext uri="{FF2B5EF4-FFF2-40B4-BE49-F238E27FC236}">
                <a16:creationId xmlns:a16="http://schemas.microsoft.com/office/drawing/2014/main" id="{5E50E445-C26B-E8B8-591E-54B55E7C80CB}"/>
              </a:ext>
            </a:extLst>
          </p:cNvPr>
          <p:cNvSpPr/>
          <p:nvPr/>
        </p:nvSpPr>
        <p:spPr>
          <a:xfrm>
            <a:off x="3512342" y="490991"/>
            <a:ext cx="2425202" cy="2558702"/>
          </a:xfrm>
          <a:prstGeom prst="roundRect">
            <a:avLst>
              <a:gd name="adj" fmla="val 6920"/>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47" name="Title 4">
            <a:extLst>
              <a:ext uri="{FF2B5EF4-FFF2-40B4-BE49-F238E27FC236}">
                <a16:creationId xmlns:a16="http://schemas.microsoft.com/office/drawing/2014/main" id="{674EE37B-99E5-ECD6-787C-73B5E3A7B2BB}"/>
              </a:ext>
            </a:extLst>
          </p:cNvPr>
          <p:cNvSpPr txBox="1">
            <a:spLocks/>
          </p:cNvSpPr>
          <p:nvPr/>
        </p:nvSpPr>
        <p:spPr>
          <a:xfrm>
            <a:off x="3708973" y="945722"/>
            <a:ext cx="2209179" cy="162602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2700" b="0" i="0" kern="1200">
                <a:solidFill>
                  <a:srgbClr val="2C303C"/>
                </a:solidFill>
                <a:latin typeface="Arial Nova" panose="020B0504020202020204" pitchFamily="34" charset="0"/>
                <a:ea typeface="Arial Nova" panose="020B0504020202020204" pitchFamily="34" charset="0"/>
                <a:cs typeface="Arial" panose="020B0604020202020204" pitchFamily="34" charset="0"/>
              </a:defRPr>
            </a:lvl1pPr>
          </a:lstStyle>
          <a:p>
            <a:pPr algn="l"/>
            <a:r>
              <a:rPr lang="mt-MT" sz="1400" b="1" dirty="0">
                <a:latin typeface="Arial" panose="020B0604020202020204" pitchFamily="34" charset="0"/>
                <a:ea typeface="Andika" panose="02000000000000000000" pitchFamily="2" charset="0"/>
              </a:rPr>
              <a:t>Inclusive Communication</a:t>
            </a:r>
            <a:r>
              <a:rPr lang="en-US" sz="1400" b="1" dirty="0">
                <a:latin typeface="Arial" panose="020B0604020202020204" pitchFamily="34" charset="0"/>
                <a:ea typeface="Andika" panose="02000000000000000000" pitchFamily="2" charset="0"/>
              </a:rPr>
              <a:t>: </a:t>
            </a:r>
          </a:p>
          <a:p>
            <a:pPr algn="l"/>
            <a:r>
              <a:rPr lang="en-US" sz="1200" dirty="0">
                <a:solidFill>
                  <a:srgbClr val="000000"/>
                </a:solidFill>
                <a:latin typeface="Arial" panose="020B0604020202020204" pitchFamily="34" charset="0"/>
                <a:ea typeface="Andika" panose="02000000000000000000" pitchFamily="2" charset="0"/>
                <a:sym typeface="Andika"/>
              </a:rPr>
              <a:t>Assess if there are attendees who can act as informal translators or have bilingual volunteers available to assist in communication, ensuring everyone understands and feels included in the discussion.</a:t>
            </a:r>
          </a:p>
        </p:txBody>
      </p:sp>
      <p:sp>
        <p:nvSpPr>
          <p:cNvPr id="48" name="Rectangle: Rounded Corners 7">
            <a:extLst>
              <a:ext uri="{FF2B5EF4-FFF2-40B4-BE49-F238E27FC236}">
                <a16:creationId xmlns:a16="http://schemas.microsoft.com/office/drawing/2014/main" id="{3C7F00BB-B105-3EFD-207A-2060FD3EB9F4}"/>
              </a:ext>
            </a:extLst>
          </p:cNvPr>
          <p:cNvSpPr/>
          <p:nvPr/>
        </p:nvSpPr>
        <p:spPr>
          <a:xfrm>
            <a:off x="3512342" y="2909107"/>
            <a:ext cx="2448272" cy="1368152"/>
          </a:xfrm>
          <a:prstGeom prst="roundRect">
            <a:avLst>
              <a:gd name="adj" fmla="val 6920"/>
            </a:avLst>
          </a:prstGeom>
          <a:blipFill dpi="0" rotWithShape="1">
            <a:blip>
              <a:extLst>
                <a:ext uri="{96DAC541-7B7A-43D3-8B79-37D633B846F1}">
                  <asvg:svgBlip xmlns:asvg="http://schemas.microsoft.com/office/drawing/2016/SVG/main" r:embed="rId3"/>
                </a:ext>
              </a:extLst>
            </a:blip>
            <a:srcRect/>
            <a:stretch>
              <a:fillRect t="-21000" r="1000" b="-72000"/>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49" name="Rectangle: Rounded Corners 1">
            <a:extLst>
              <a:ext uri="{FF2B5EF4-FFF2-40B4-BE49-F238E27FC236}">
                <a16:creationId xmlns:a16="http://schemas.microsoft.com/office/drawing/2014/main" id="{43FA879A-64AF-5FA8-96AD-15E2D393D099}"/>
              </a:ext>
            </a:extLst>
          </p:cNvPr>
          <p:cNvSpPr/>
          <p:nvPr/>
        </p:nvSpPr>
        <p:spPr>
          <a:xfrm>
            <a:off x="6141245" y="490991"/>
            <a:ext cx="2713235" cy="4137367"/>
          </a:xfrm>
          <a:prstGeom prst="roundRect">
            <a:avLst>
              <a:gd name="adj" fmla="val 6920"/>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50" name="TextBox 49">
            <a:extLst>
              <a:ext uri="{FF2B5EF4-FFF2-40B4-BE49-F238E27FC236}">
                <a16:creationId xmlns:a16="http://schemas.microsoft.com/office/drawing/2014/main" id="{66306B6D-7C89-F1D3-3A92-96DE0A2E5AF3}"/>
              </a:ext>
            </a:extLst>
          </p:cNvPr>
          <p:cNvSpPr txBox="1"/>
          <p:nvPr/>
        </p:nvSpPr>
        <p:spPr>
          <a:xfrm>
            <a:off x="6078461" y="603675"/>
            <a:ext cx="3744416" cy="923330"/>
          </a:xfrm>
          <a:prstGeom prst="rect">
            <a:avLst/>
          </a:prstGeom>
          <a:noFill/>
        </p:spPr>
        <p:txBody>
          <a:bodyPr wrap="square" rtlCol="0">
            <a:spAutoFit/>
          </a:bodyPr>
          <a:lstStyle/>
          <a:p>
            <a:r>
              <a:rPr lang="en-US" sz="5400" b="1" dirty="0">
                <a:solidFill>
                  <a:schemeClr val="accent2">
                    <a:lumMod val="20000"/>
                    <a:lumOff val="80000"/>
                  </a:schemeClr>
                </a:solidFill>
                <a:latin typeface="Arial Nova" panose="020B0504020202020204" pitchFamily="34" charset="0"/>
              </a:rPr>
              <a:t>3</a:t>
            </a:r>
            <a:endParaRPr lang="en-SI" sz="5400" b="1" dirty="0">
              <a:solidFill>
                <a:schemeClr val="accent2">
                  <a:lumMod val="20000"/>
                  <a:lumOff val="80000"/>
                </a:schemeClr>
              </a:solidFill>
              <a:latin typeface="Arial Nova" panose="020B0504020202020204" pitchFamily="34" charset="0"/>
            </a:endParaRPr>
          </a:p>
        </p:txBody>
      </p:sp>
      <p:sp>
        <p:nvSpPr>
          <p:cNvPr id="51" name="Rectangle: Rounded Corners 7">
            <a:extLst>
              <a:ext uri="{FF2B5EF4-FFF2-40B4-BE49-F238E27FC236}">
                <a16:creationId xmlns:a16="http://schemas.microsoft.com/office/drawing/2014/main" id="{8B2057A2-F94F-A95A-8F56-2D21874EA866}"/>
              </a:ext>
            </a:extLst>
          </p:cNvPr>
          <p:cNvSpPr/>
          <p:nvPr/>
        </p:nvSpPr>
        <p:spPr>
          <a:xfrm>
            <a:off x="6429278" y="490991"/>
            <a:ext cx="2425202" cy="2558702"/>
          </a:xfrm>
          <a:prstGeom prst="roundRect">
            <a:avLst>
              <a:gd name="adj" fmla="val 6920"/>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52" name="Title 4">
            <a:extLst>
              <a:ext uri="{FF2B5EF4-FFF2-40B4-BE49-F238E27FC236}">
                <a16:creationId xmlns:a16="http://schemas.microsoft.com/office/drawing/2014/main" id="{E611CDA3-3FF3-DA09-60AB-899C92CC2A61}"/>
              </a:ext>
            </a:extLst>
          </p:cNvPr>
          <p:cNvSpPr txBox="1">
            <a:spLocks/>
          </p:cNvSpPr>
          <p:nvPr/>
        </p:nvSpPr>
        <p:spPr>
          <a:xfrm>
            <a:off x="6625909" y="945722"/>
            <a:ext cx="2209179" cy="162602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2700" b="0" i="0" kern="1200">
                <a:solidFill>
                  <a:srgbClr val="2C303C"/>
                </a:solidFill>
                <a:latin typeface="Arial Nova" panose="020B0504020202020204" pitchFamily="34" charset="0"/>
                <a:ea typeface="Arial Nova" panose="020B0504020202020204" pitchFamily="34" charset="0"/>
                <a:cs typeface="Arial" panose="020B0604020202020204" pitchFamily="34" charset="0"/>
              </a:defRPr>
            </a:lvl1pPr>
          </a:lstStyle>
          <a:p>
            <a:pPr algn="l"/>
            <a:r>
              <a:rPr lang="mt-MT" sz="1400" b="1" dirty="0"/>
              <a:t>Interactive Collaboration</a:t>
            </a:r>
            <a:r>
              <a:rPr lang="en-US" sz="1400" b="1" dirty="0"/>
              <a:t>: </a:t>
            </a:r>
          </a:p>
          <a:p>
            <a:pPr algn="l"/>
            <a:r>
              <a:rPr lang="en-US" sz="1200" dirty="0" err="1">
                <a:sym typeface="Andika"/>
              </a:rPr>
              <a:t>Organise</a:t>
            </a:r>
            <a:r>
              <a:rPr lang="en-US" sz="1200" dirty="0">
                <a:sym typeface="Andika"/>
              </a:rPr>
              <a:t> engaging activities (like group discussions or brainstorming sessions) that allow attendees to collaborate on specific topics, ensuring everyone has the opportunity to express their views in a less formal setting.</a:t>
            </a:r>
            <a:endParaRPr lang="en-US" sz="1400" dirty="0">
              <a:sym typeface="Andika"/>
            </a:endParaRPr>
          </a:p>
        </p:txBody>
      </p:sp>
      <p:sp>
        <p:nvSpPr>
          <p:cNvPr id="53" name="Rectangle: Rounded Corners 7">
            <a:extLst>
              <a:ext uri="{FF2B5EF4-FFF2-40B4-BE49-F238E27FC236}">
                <a16:creationId xmlns:a16="http://schemas.microsoft.com/office/drawing/2014/main" id="{61C7AB5E-AD06-AD8C-61AC-B1E87218D5D7}"/>
              </a:ext>
            </a:extLst>
          </p:cNvPr>
          <p:cNvSpPr/>
          <p:nvPr/>
        </p:nvSpPr>
        <p:spPr>
          <a:xfrm>
            <a:off x="6429278" y="2909107"/>
            <a:ext cx="2448272" cy="1368152"/>
          </a:xfrm>
          <a:prstGeom prst="roundRect">
            <a:avLst>
              <a:gd name="adj" fmla="val 6920"/>
            </a:avLst>
          </a:prstGeom>
          <a:blipFill dpi="0" rotWithShape="1">
            <a:blip>
              <a:extLst>
                <a:ext uri="{96DAC541-7B7A-43D3-8B79-37D633B846F1}">
                  <asvg:svgBlip xmlns:asvg="http://schemas.microsoft.com/office/drawing/2016/SVG/main" r:embed="rId4"/>
                </a:ext>
              </a:extLst>
            </a:blip>
            <a:srcRect/>
            <a:stretch>
              <a:fillRect t="-21000" r="1000" b="-72000"/>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Tree>
    <p:extLst>
      <p:ext uri="{BB962C8B-B14F-4D97-AF65-F5344CB8AC3E}">
        <p14:creationId xmlns:p14="http://schemas.microsoft.com/office/powerpoint/2010/main" val="26464954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Rounded Corners 17">
            <a:extLst>
              <a:ext uri="{FF2B5EF4-FFF2-40B4-BE49-F238E27FC236}">
                <a16:creationId xmlns:a16="http://schemas.microsoft.com/office/drawing/2014/main" id="{62F6F4A2-7DB7-4A8D-A321-3D4B21AC953E}"/>
              </a:ext>
            </a:extLst>
          </p:cNvPr>
          <p:cNvSpPr/>
          <p:nvPr/>
        </p:nvSpPr>
        <p:spPr>
          <a:xfrm>
            <a:off x="4349404" y="871595"/>
            <a:ext cx="4258467" cy="1556139"/>
          </a:xfrm>
          <a:prstGeom prst="roundRect">
            <a:avLst>
              <a:gd name="adj" fmla="val 6920"/>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20" name="Title 4">
            <a:extLst>
              <a:ext uri="{FF2B5EF4-FFF2-40B4-BE49-F238E27FC236}">
                <a16:creationId xmlns:a16="http://schemas.microsoft.com/office/drawing/2014/main" id="{F474376A-00D1-7648-0BE2-D86380091E24}"/>
              </a:ext>
            </a:extLst>
          </p:cNvPr>
          <p:cNvSpPr txBox="1">
            <a:spLocks/>
          </p:cNvSpPr>
          <p:nvPr/>
        </p:nvSpPr>
        <p:spPr>
          <a:xfrm>
            <a:off x="4503415" y="1428356"/>
            <a:ext cx="4104456" cy="36004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2700" b="0" i="0" kern="1200">
                <a:solidFill>
                  <a:srgbClr val="2C303C"/>
                </a:solidFill>
                <a:latin typeface="Arial Nova" panose="020B0504020202020204" pitchFamily="34" charset="0"/>
                <a:ea typeface="Arial Nova" panose="020B0504020202020204" pitchFamily="34" charset="0"/>
                <a:cs typeface="Arial" panose="020B0604020202020204" pitchFamily="34" charset="0"/>
              </a:defRPr>
            </a:lvl1pPr>
          </a:lstStyle>
          <a:p>
            <a:pPr algn="l"/>
            <a:r>
              <a:rPr lang="en-US" sz="1600" dirty="0">
                <a:solidFill>
                  <a:schemeClr val="accent2"/>
                </a:solidFill>
                <a:sym typeface="Andika"/>
              </a:rPr>
              <a:t>After your initial interactions, seek feedback from attendees on their experience and use that input to make any adjustments to the event. </a:t>
            </a:r>
          </a:p>
        </p:txBody>
      </p:sp>
      <p:pic>
        <p:nvPicPr>
          <p:cNvPr id="90" name="Picture 89">
            <a:extLst>
              <a:ext uri="{FF2B5EF4-FFF2-40B4-BE49-F238E27FC236}">
                <a16:creationId xmlns:a16="http://schemas.microsoft.com/office/drawing/2014/main" id="{0A8E2964-972A-6A46-31F1-F1648E1A53D7}"/>
              </a:ext>
            </a:extLst>
          </p:cNvPr>
          <p:cNvPicPr>
            <a:picLocks noChangeAspect="1"/>
          </p:cNvPicPr>
          <p:nvPr/>
        </p:nvPicPr>
        <p:blipFill>
          <a:blip>
            <a:extLst>
              <a:ext uri="{96DAC541-7B7A-43D3-8B79-37D633B846F1}">
                <asvg:svgBlip xmlns:asvg="http://schemas.microsoft.com/office/drawing/2016/SVG/main" r:embed="rId2"/>
              </a:ext>
            </a:extLst>
          </a:blip>
          <a:srcRect l="1242" r="1242"/>
          <a:stretch/>
        </p:blipFill>
        <p:spPr>
          <a:xfrm>
            <a:off x="683016" y="871595"/>
            <a:ext cx="3371485" cy="3371485"/>
          </a:xfrm>
          <a:prstGeom prst="roundRect">
            <a:avLst>
              <a:gd name="adj" fmla="val 3886"/>
            </a:avLst>
          </a:prstGeom>
        </p:spPr>
      </p:pic>
      <p:sp>
        <p:nvSpPr>
          <p:cNvPr id="4" name="Rectangle: Rounded Corners 17">
            <a:extLst>
              <a:ext uri="{FF2B5EF4-FFF2-40B4-BE49-F238E27FC236}">
                <a16:creationId xmlns:a16="http://schemas.microsoft.com/office/drawing/2014/main" id="{9C470422-69BA-5C01-3374-34F3048AA112}"/>
              </a:ext>
            </a:extLst>
          </p:cNvPr>
          <p:cNvSpPr/>
          <p:nvPr/>
        </p:nvSpPr>
        <p:spPr>
          <a:xfrm>
            <a:off x="4349404" y="2690973"/>
            <a:ext cx="4258467" cy="1556138"/>
          </a:xfrm>
          <a:prstGeom prst="roundRect">
            <a:avLst>
              <a:gd name="adj" fmla="val 6920"/>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5" name="Title 4">
            <a:extLst>
              <a:ext uri="{FF2B5EF4-FFF2-40B4-BE49-F238E27FC236}">
                <a16:creationId xmlns:a16="http://schemas.microsoft.com/office/drawing/2014/main" id="{90AE0425-575A-6A68-9D13-CB020036AD15}"/>
              </a:ext>
            </a:extLst>
          </p:cNvPr>
          <p:cNvSpPr txBox="1">
            <a:spLocks/>
          </p:cNvSpPr>
          <p:nvPr/>
        </p:nvSpPr>
        <p:spPr>
          <a:xfrm>
            <a:off x="4503415" y="3147814"/>
            <a:ext cx="4104456" cy="54253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2700" b="0" i="0" kern="1200">
                <a:solidFill>
                  <a:srgbClr val="2C303C"/>
                </a:solidFill>
                <a:latin typeface="Arial Nova" panose="020B0504020202020204" pitchFamily="34" charset="0"/>
                <a:ea typeface="Arial Nova" panose="020B0504020202020204" pitchFamily="34" charset="0"/>
                <a:cs typeface="Arial" panose="020B0604020202020204" pitchFamily="34" charset="0"/>
              </a:defRPr>
            </a:lvl1pPr>
          </a:lstStyle>
          <a:p>
            <a:pPr algn="l"/>
            <a:r>
              <a:rPr lang="en-US" sz="1600" dirty="0">
                <a:solidFill>
                  <a:schemeClr val="bg1"/>
                </a:solidFill>
                <a:sym typeface="Andika"/>
              </a:rPr>
              <a:t>Demonstrate your appreciation for their opinions and your willingness to implement changes to enhance inclusivity.</a:t>
            </a:r>
          </a:p>
        </p:txBody>
      </p:sp>
    </p:spTree>
    <p:extLst>
      <p:ext uri="{BB962C8B-B14F-4D97-AF65-F5344CB8AC3E}">
        <p14:creationId xmlns:p14="http://schemas.microsoft.com/office/powerpoint/2010/main" val="6486450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6E8D8B-C03E-A488-9CF1-A9465F138821}"/>
            </a:ext>
          </a:extLst>
        </p:cNvPr>
        <p:cNvGrpSpPr/>
        <p:nvPr/>
      </p:nvGrpSpPr>
      <p:grpSpPr>
        <a:xfrm>
          <a:off x="0" y="0"/>
          <a:ext cx="0" cy="0"/>
          <a:chOff x="0" y="0"/>
          <a:chExt cx="0" cy="0"/>
        </a:xfrm>
      </p:grpSpPr>
      <p:sp>
        <p:nvSpPr>
          <p:cNvPr id="6" name="Title 3">
            <a:extLst>
              <a:ext uri="{FF2B5EF4-FFF2-40B4-BE49-F238E27FC236}">
                <a16:creationId xmlns:a16="http://schemas.microsoft.com/office/drawing/2014/main" id="{BB62B3A0-CF5C-2C15-38FA-66A160CE3CC2}"/>
              </a:ext>
            </a:extLst>
          </p:cNvPr>
          <p:cNvSpPr>
            <a:spLocks noGrp="1"/>
          </p:cNvSpPr>
          <p:nvPr>
            <p:ph type="title"/>
          </p:nvPr>
        </p:nvSpPr>
        <p:spPr>
          <a:xfrm>
            <a:off x="611560" y="365200"/>
            <a:ext cx="3816424" cy="1069628"/>
          </a:xfrm>
        </p:spPr>
        <p:txBody>
          <a:bodyPr>
            <a:normAutofit/>
          </a:bodyPr>
          <a:lstStyle/>
          <a:p>
            <a:r>
              <a:rPr lang="en-US" sz="2800" b="1" dirty="0">
                <a:solidFill>
                  <a:schemeClr val="accent1"/>
                </a:solidFill>
                <a:latin typeface="Andika"/>
                <a:ea typeface="Andika"/>
                <a:cs typeface="Andika"/>
                <a:sym typeface="Andika"/>
              </a:rPr>
              <a:t>Key </a:t>
            </a:r>
            <a:br>
              <a:rPr lang="en-US" sz="2800" b="1" dirty="0">
                <a:solidFill>
                  <a:schemeClr val="accent1"/>
                </a:solidFill>
                <a:latin typeface="Andika"/>
                <a:ea typeface="Andika"/>
                <a:cs typeface="Andika"/>
                <a:sym typeface="Andika"/>
              </a:rPr>
            </a:br>
            <a:r>
              <a:rPr lang="en-US" sz="2800" b="1" dirty="0">
                <a:solidFill>
                  <a:schemeClr val="accent1"/>
                </a:solidFill>
                <a:latin typeface="Andika"/>
                <a:ea typeface="Andika"/>
                <a:cs typeface="Andika"/>
                <a:sym typeface="Andika"/>
              </a:rPr>
              <a:t>Takeaways</a:t>
            </a:r>
          </a:p>
        </p:txBody>
      </p:sp>
      <p:sp>
        <p:nvSpPr>
          <p:cNvPr id="14" name="Rectangle: Rounded Corners 13">
            <a:extLst>
              <a:ext uri="{FF2B5EF4-FFF2-40B4-BE49-F238E27FC236}">
                <a16:creationId xmlns:a16="http://schemas.microsoft.com/office/drawing/2014/main" id="{C60E4652-414A-DB3D-32BB-70C939C5FB79}"/>
              </a:ext>
            </a:extLst>
          </p:cNvPr>
          <p:cNvSpPr/>
          <p:nvPr/>
        </p:nvSpPr>
        <p:spPr>
          <a:xfrm>
            <a:off x="709577" y="1576466"/>
            <a:ext cx="2448272" cy="642939"/>
          </a:xfrm>
          <a:prstGeom prst="roundRect">
            <a:avLst>
              <a:gd name="adj" fmla="val 6920"/>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16" name="TextBox 15">
            <a:extLst>
              <a:ext uri="{FF2B5EF4-FFF2-40B4-BE49-F238E27FC236}">
                <a16:creationId xmlns:a16="http://schemas.microsoft.com/office/drawing/2014/main" id="{6CF07CC3-9961-5442-7597-FDEB327F07D9}"/>
              </a:ext>
            </a:extLst>
          </p:cNvPr>
          <p:cNvSpPr txBox="1">
            <a:spLocks/>
          </p:cNvSpPr>
          <p:nvPr/>
        </p:nvSpPr>
        <p:spPr>
          <a:xfrm>
            <a:off x="661334" y="1543656"/>
            <a:ext cx="3744416" cy="707886"/>
          </a:xfrm>
          <a:prstGeom prst="rect">
            <a:avLst/>
          </a:prstGeom>
          <a:noFill/>
        </p:spPr>
        <p:txBody>
          <a:bodyPr wrap="square" rtlCol="0">
            <a:spAutoFit/>
          </a:bodyPr>
          <a:lstStyle/>
          <a:p>
            <a:r>
              <a:rPr lang="en-US" sz="4000" b="1" dirty="0">
                <a:solidFill>
                  <a:schemeClr val="accent3">
                    <a:lumMod val="20000"/>
                    <a:lumOff val="80000"/>
                  </a:schemeClr>
                </a:solidFill>
                <a:latin typeface="Arial Nova" panose="020B0504020202020204" pitchFamily="34" charset="0"/>
              </a:rPr>
              <a:t>1</a:t>
            </a:r>
            <a:endParaRPr lang="en-SI" sz="4000" b="1" dirty="0">
              <a:solidFill>
                <a:schemeClr val="accent3">
                  <a:lumMod val="20000"/>
                  <a:lumOff val="80000"/>
                </a:schemeClr>
              </a:solidFill>
              <a:latin typeface="Arial Nova" panose="020B0504020202020204" pitchFamily="34" charset="0"/>
            </a:endParaRPr>
          </a:p>
        </p:txBody>
      </p:sp>
      <p:sp>
        <p:nvSpPr>
          <p:cNvPr id="18" name="Rectangle: Rounded Corners 17">
            <a:extLst>
              <a:ext uri="{FF2B5EF4-FFF2-40B4-BE49-F238E27FC236}">
                <a16:creationId xmlns:a16="http://schemas.microsoft.com/office/drawing/2014/main" id="{A0890126-CA15-3C42-68E0-1B722BC503FC}"/>
              </a:ext>
            </a:extLst>
          </p:cNvPr>
          <p:cNvSpPr/>
          <p:nvPr/>
        </p:nvSpPr>
        <p:spPr>
          <a:xfrm>
            <a:off x="939018" y="1575792"/>
            <a:ext cx="4575373" cy="643614"/>
          </a:xfrm>
          <a:prstGeom prst="roundRect">
            <a:avLst>
              <a:gd name="adj" fmla="val 6920"/>
            </a:avLst>
          </a:pr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20" name="Title 4">
            <a:extLst>
              <a:ext uri="{FF2B5EF4-FFF2-40B4-BE49-F238E27FC236}">
                <a16:creationId xmlns:a16="http://schemas.microsoft.com/office/drawing/2014/main" id="{CD346C96-5AF9-A42C-E668-0C9C10225651}"/>
              </a:ext>
            </a:extLst>
          </p:cNvPr>
          <p:cNvSpPr txBox="1">
            <a:spLocks/>
          </p:cNvSpPr>
          <p:nvPr/>
        </p:nvSpPr>
        <p:spPr>
          <a:xfrm>
            <a:off x="972084" y="1599092"/>
            <a:ext cx="4372147" cy="569343"/>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2700" b="0" i="0" kern="1200">
                <a:solidFill>
                  <a:srgbClr val="2C303C"/>
                </a:solidFill>
                <a:latin typeface="Arial Nova" panose="020B0504020202020204" pitchFamily="34" charset="0"/>
                <a:ea typeface="Arial Nova" panose="020B0504020202020204" pitchFamily="34" charset="0"/>
                <a:cs typeface="Arial" panose="020B0604020202020204" pitchFamily="34" charset="0"/>
              </a:defRPr>
            </a:lvl1pPr>
          </a:lstStyle>
          <a:p>
            <a:pPr marL="221300" lvl="1" algn="just"/>
            <a:r>
              <a:rPr lang="en-US" sz="1400" dirty="0">
                <a:latin typeface="Arial" panose="020B0604020202020204" pitchFamily="34" charset="0"/>
                <a:cs typeface="Arial" panose="020B0604020202020204" pitchFamily="34" charset="0"/>
                <a:sym typeface="Andika"/>
              </a:rPr>
              <a:t>Empathy, simple help with language, and smaller groups make it easier for everyone to join in.</a:t>
            </a:r>
          </a:p>
        </p:txBody>
      </p:sp>
      <p:sp>
        <p:nvSpPr>
          <p:cNvPr id="2" name="Rectangle: Rounded Corners 13">
            <a:extLst>
              <a:ext uri="{FF2B5EF4-FFF2-40B4-BE49-F238E27FC236}">
                <a16:creationId xmlns:a16="http://schemas.microsoft.com/office/drawing/2014/main" id="{C6EB2175-8677-AC19-2B5D-9C1F11C36F3F}"/>
              </a:ext>
            </a:extLst>
          </p:cNvPr>
          <p:cNvSpPr/>
          <p:nvPr/>
        </p:nvSpPr>
        <p:spPr>
          <a:xfrm>
            <a:off x="709577" y="2362850"/>
            <a:ext cx="2448272" cy="642939"/>
          </a:xfrm>
          <a:prstGeom prst="roundRect">
            <a:avLst>
              <a:gd name="adj" fmla="val 6920"/>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3" name="TextBox 2">
            <a:extLst>
              <a:ext uri="{FF2B5EF4-FFF2-40B4-BE49-F238E27FC236}">
                <a16:creationId xmlns:a16="http://schemas.microsoft.com/office/drawing/2014/main" id="{662E6213-C4A1-175E-D2FA-63415FE2CFD1}"/>
              </a:ext>
            </a:extLst>
          </p:cNvPr>
          <p:cNvSpPr txBox="1">
            <a:spLocks/>
          </p:cNvSpPr>
          <p:nvPr/>
        </p:nvSpPr>
        <p:spPr>
          <a:xfrm>
            <a:off x="661334" y="2330040"/>
            <a:ext cx="3744416" cy="707886"/>
          </a:xfrm>
          <a:prstGeom prst="rect">
            <a:avLst/>
          </a:prstGeom>
          <a:noFill/>
        </p:spPr>
        <p:txBody>
          <a:bodyPr wrap="square" rtlCol="0">
            <a:spAutoFit/>
          </a:bodyPr>
          <a:lstStyle/>
          <a:p>
            <a:r>
              <a:rPr lang="en-US" sz="4000" b="1" dirty="0">
                <a:solidFill>
                  <a:schemeClr val="accent3">
                    <a:lumMod val="20000"/>
                    <a:lumOff val="80000"/>
                  </a:schemeClr>
                </a:solidFill>
                <a:latin typeface="Arial Nova" panose="020B0504020202020204" pitchFamily="34" charset="0"/>
              </a:rPr>
              <a:t>2</a:t>
            </a:r>
            <a:endParaRPr lang="en-SI" sz="4000" b="1" dirty="0">
              <a:solidFill>
                <a:schemeClr val="accent3">
                  <a:lumMod val="20000"/>
                  <a:lumOff val="80000"/>
                </a:schemeClr>
              </a:solidFill>
              <a:latin typeface="Arial Nova" panose="020B0504020202020204" pitchFamily="34" charset="0"/>
            </a:endParaRPr>
          </a:p>
        </p:txBody>
      </p:sp>
      <p:sp>
        <p:nvSpPr>
          <p:cNvPr id="4" name="Rectangle: Rounded Corners 17">
            <a:extLst>
              <a:ext uri="{FF2B5EF4-FFF2-40B4-BE49-F238E27FC236}">
                <a16:creationId xmlns:a16="http://schemas.microsoft.com/office/drawing/2014/main" id="{3A5206CD-585C-EE71-6085-F4F95EB802FB}"/>
              </a:ext>
            </a:extLst>
          </p:cNvPr>
          <p:cNvSpPr/>
          <p:nvPr/>
        </p:nvSpPr>
        <p:spPr>
          <a:xfrm>
            <a:off x="939018" y="2362176"/>
            <a:ext cx="4575373" cy="643614"/>
          </a:xfrm>
          <a:prstGeom prst="roundRect">
            <a:avLst>
              <a:gd name="adj" fmla="val 6920"/>
            </a:avLst>
          </a:pr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5" name="Title 4">
            <a:extLst>
              <a:ext uri="{FF2B5EF4-FFF2-40B4-BE49-F238E27FC236}">
                <a16:creationId xmlns:a16="http://schemas.microsoft.com/office/drawing/2014/main" id="{4142D570-67B1-5544-A1F6-42CABB0F85A8}"/>
              </a:ext>
            </a:extLst>
          </p:cNvPr>
          <p:cNvSpPr txBox="1">
            <a:spLocks/>
          </p:cNvSpPr>
          <p:nvPr/>
        </p:nvSpPr>
        <p:spPr>
          <a:xfrm>
            <a:off x="972084" y="2385476"/>
            <a:ext cx="4084115" cy="569343"/>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2700" b="0" i="0" kern="1200">
                <a:solidFill>
                  <a:srgbClr val="2C303C"/>
                </a:solidFill>
                <a:latin typeface="Arial Nova" panose="020B0504020202020204" pitchFamily="34" charset="0"/>
                <a:ea typeface="Arial Nova" panose="020B0504020202020204" pitchFamily="34" charset="0"/>
                <a:cs typeface="Arial" panose="020B0604020202020204" pitchFamily="34" charset="0"/>
              </a:defRPr>
            </a:lvl1pPr>
          </a:lstStyle>
          <a:p>
            <a:pPr marL="221300" lvl="1" algn="just"/>
            <a:r>
              <a:rPr lang="en-US" sz="1400" dirty="0">
                <a:solidFill>
                  <a:srgbClr val="000000"/>
                </a:solidFill>
                <a:latin typeface="Arial" panose="020B0604020202020204" pitchFamily="34" charset="0"/>
                <a:ea typeface="Andika"/>
                <a:cs typeface="Arial" panose="020B0604020202020204" pitchFamily="34" charset="0"/>
                <a:sym typeface="Andika"/>
              </a:rPr>
              <a:t>Warm connections, clear support, and relaxed group moments help everyone speak up.</a:t>
            </a:r>
          </a:p>
        </p:txBody>
      </p:sp>
      <p:sp>
        <p:nvSpPr>
          <p:cNvPr id="7" name="Rectangle: Rounded Corners 13">
            <a:extLst>
              <a:ext uri="{FF2B5EF4-FFF2-40B4-BE49-F238E27FC236}">
                <a16:creationId xmlns:a16="http://schemas.microsoft.com/office/drawing/2014/main" id="{2E1F1C23-F87D-0F79-CE24-E1059248FD10}"/>
              </a:ext>
            </a:extLst>
          </p:cNvPr>
          <p:cNvSpPr/>
          <p:nvPr/>
        </p:nvSpPr>
        <p:spPr>
          <a:xfrm>
            <a:off x="709577" y="3176666"/>
            <a:ext cx="2448272" cy="642939"/>
          </a:xfrm>
          <a:prstGeom prst="roundRect">
            <a:avLst>
              <a:gd name="adj" fmla="val 6920"/>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8" name="TextBox 7">
            <a:extLst>
              <a:ext uri="{FF2B5EF4-FFF2-40B4-BE49-F238E27FC236}">
                <a16:creationId xmlns:a16="http://schemas.microsoft.com/office/drawing/2014/main" id="{7508676C-8247-573C-C280-F4B647B6AF10}"/>
              </a:ext>
            </a:extLst>
          </p:cNvPr>
          <p:cNvSpPr txBox="1">
            <a:spLocks/>
          </p:cNvSpPr>
          <p:nvPr/>
        </p:nvSpPr>
        <p:spPr>
          <a:xfrm>
            <a:off x="661334" y="3143856"/>
            <a:ext cx="3744416" cy="707886"/>
          </a:xfrm>
          <a:prstGeom prst="rect">
            <a:avLst/>
          </a:prstGeom>
          <a:noFill/>
        </p:spPr>
        <p:txBody>
          <a:bodyPr wrap="square" rtlCol="0">
            <a:spAutoFit/>
          </a:bodyPr>
          <a:lstStyle/>
          <a:p>
            <a:r>
              <a:rPr lang="en-US" sz="4000" b="1" dirty="0">
                <a:solidFill>
                  <a:schemeClr val="accent3">
                    <a:lumMod val="20000"/>
                    <a:lumOff val="80000"/>
                  </a:schemeClr>
                </a:solidFill>
                <a:latin typeface="Arial Nova" panose="020B0504020202020204" pitchFamily="34" charset="0"/>
              </a:rPr>
              <a:t>3</a:t>
            </a:r>
            <a:endParaRPr lang="en-SI" sz="4000" b="1" dirty="0">
              <a:solidFill>
                <a:schemeClr val="accent3">
                  <a:lumMod val="20000"/>
                  <a:lumOff val="80000"/>
                </a:schemeClr>
              </a:solidFill>
              <a:latin typeface="Arial Nova" panose="020B0504020202020204" pitchFamily="34" charset="0"/>
            </a:endParaRPr>
          </a:p>
        </p:txBody>
      </p:sp>
      <p:sp>
        <p:nvSpPr>
          <p:cNvPr id="9" name="Rectangle: Rounded Corners 17">
            <a:extLst>
              <a:ext uri="{FF2B5EF4-FFF2-40B4-BE49-F238E27FC236}">
                <a16:creationId xmlns:a16="http://schemas.microsoft.com/office/drawing/2014/main" id="{180548AB-649B-BBE1-350D-1940EFB7465E}"/>
              </a:ext>
            </a:extLst>
          </p:cNvPr>
          <p:cNvSpPr/>
          <p:nvPr/>
        </p:nvSpPr>
        <p:spPr>
          <a:xfrm>
            <a:off x="939018" y="3175992"/>
            <a:ext cx="4575373" cy="643614"/>
          </a:xfrm>
          <a:prstGeom prst="roundRect">
            <a:avLst>
              <a:gd name="adj" fmla="val 6920"/>
            </a:avLst>
          </a:pr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10" name="Title 4">
            <a:extLst>
              <a:ext uri="{FF2B5EF4-FFF2-40B4-BE49-F238E27FC236}">
                <a16:creationId xmlns:a16="http://schemas.microsoft.com/office/drawing/2014/main" id="{1EFD1585-5F8F-1E99-E39B-FE542CC97FB0}"/>
              </a:ext>
            </a:extLst>
          </p:cNvPr>
          <p:cNvSpPr txBox="1">
            <a:spLocks/>
          </p:cNvSpPr>
          <p:nvPr/>
        </p:nvSpPr>
        <p:spPr>
          <a:xfrm>
            <a:off x="972084" y="3199292"/>
            <a:ext cx="4444155" cy="569343"/>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2700" b="0" i="0" kern="1200">
                <a:solidFill>
                  <a:srgbClr val="2C303C"/>
                </a:solidFill>
                <a:latin typeface="Arial Nova" panose="020B0504020202020204" pitchFamily="34" charset="0"/>
                <a:ea typeface="Arial Nova" panose="020B0504020202020204" pitchFamily="34" charset="0"/>
                <a:cs typeface="Arial" panose="020B0604020202020204" pitchFamily="34" charset="0"/>
              </a:defRPr>
            </a:lvl1pPr>
          </a:lstStyle>
          <a:p>
            <a:pPr marL="221300" lvl="1" algn="just"/>
            <a:r>
              <a:rPr lang="en-US" sz="1400" dirty="0">
                <a:latin typeface="Arial" panose="020B0604020202020204" pitchFamily="34" charset="0"/>
                <a:cs typeface="Arial" panose="020B0604020202020204" pitchFamily="34" charset="0"/>
                <a:sym typeface="Andika"/>
              </a:rPr>
              <a:t>Kind greetings, language help, and fun small‑group activities open space for honest voices.</a:t>
            </a:r>
          </a:p>
        </p:txBody>
      </p:sp>
      <p:pic>
        <p:nvPicPr>
          <p:cNvPr id="11" name="Picture 89">
            <a:extLst>
              <a:ext uri="{FF2B5EF4-FFF2-40B4-BE49-F238E27FC236}">
                <a16:creationId xmlns:a16="http://schemas.microsoft.com/office/drawing/2014/main" id="{4EA9019A-A4BB-3A16-D531-5BF065CC4155}"/>
              </a:ext>
            </a:extLst>
          </p:cNvPr>
          <p:cNvPicPr>
            <a:picLocks noChangeAspect="1"/>
          </p:cNvPicPr>
          <p:nvPr/>
        </p:nvPicPr>
        <p:blipFill>
          <a:blip>
            <a:extLst>
              <a:ext uri="{96DAC541-7B7A-43D3-8B79-37D633B846F1}">
                <asvg:svgBlip xmlns:asvg="http://schemas.microsoft.com/office/drawing/2016/SVG/main" r:embed="rId2"/>
              </a:ext>
            </a:extLst>
          </a:blip>
          <a:srcRect t="2405" b="2405"/>
          <a:stretch/>
        </p:blipFill>
        <p:spPr>
          <a:xfrm>
            <a:off x="5743832" y="1256376"/>
            <a:ext cx="2827542" cy="2827542"/>
          </a:xfrm>
          <a:prstGeom prst="roundRect">
            <a:avLst>
              <a:gd name="adj" fmla="val 3886"/>
            </a:avLst>
          </a:prstGeom>
        </p:spPr>
      </p:pic>
    </p:spTree>
    <p:extLst>
      <p:ext uri="{BB962C8B-B14F-4D97-AF65-F5344CB8AC3E}">
        <p14:creationId xmlns:p14="http://schemas.microsoft.com/office/powerpoint/2010/main" val="13254862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566867-FDD6-3C2E-AA60-DA0A8F57DA0D}"/>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E13856B3-F6E6-6E29-D774-A147A3DC954F}"/>
              </a:ext>
            </a:extLst>
          </p:cNvPr>
          <p:cNvSpPr>
            <a:spLocks noGrp="1"/>
          </p:cNvSpPr>
          <p:nvPr>
            <p:ph type="title"/>
          </p:nvPr>
        </p:nvSpPr>
        <p:spPr>
          <a:xfrm>
            <a:off x="755996" y="486274"/>
            <a:ext cx="7128371" cy="1069628"/>
          </a:xfrm>
        </p:spPr>
        <p:txBody>
          <a:bodyPr>
            <a:normAutofit/>
          </a:bodyPr>
          <a:lstStyle/>
          <a:p>
            <a:r>
              <a:rPr lang="en-US" sz="2800" b="1" dirty="0">
                <a:solidFill>
                  <a:schemeClr val="accent2"/>
                </a:solidFill>
                <a:latin typeface="Andika"/>
                <a:ea typeface="Andika"/>
                <a:cs typeface="Andika"/>
                <a:sym typeface="Andika"/>
              </a:rPr>
              <a:t>Here are some useful video links to support you further</a:t>
            </a:r>
          </a:p>
        </p:txBody>
      </p:sp>
      <p:sp>
        <p:nvSpPr>
          <p:cNvPr id="2" name="Rectangle: Rounded Corners 1">
            <a:extLst>
              <a:ext uri="{FF2B5EF4-FFF2-40B4-BE49-F238E27FC236}">
                <a16:creationId xmlns:a16="http://schemas.microsoft.com/office/drawing/2014/main" id="{1332F851-578B-09A5-60F3-143BE6CFF1B0}"/>
              </a:ext>
            </a:extLst>
          </p:cNvPr>
          <p:cNvSpPr/>
          <p:nvPr/>
        </p:nvSpPr>
        <p:spPr>
          <a:xfrm>
            <a:off x="837928" y="1641832"/>
            <a:ext cx="2448272" cy="1368152"/>
          </a:xfrm>
          <a:prstGeom prst="roundRect">
            <a:avLst>
              <a:gd name="adj" fmla="val 6920"/>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8" name="Rectangle: Rounded Corners 7">
            <a:extLst>
              <a:ext uri="{FF2B5EF4-FFF2-40B4-BE49-F238E27FC236}">
                <a16:creationId xmlns:a16="http://schemas.microsoft.com/office/drawing/2014/main" id="{8C47D5A1-FFF8-FCA4-FA40-4443035E8FFB}"/>
              </a:ext>
            </a:extLst>
          </p:cNvPr>
          <p:cNvSpPr/>
          <p:nvPr/>
        </p:nvSpPr>
        <p:spPr>
          <a:xfrm>
            <a:off x="1125960" y="1641157"/>
            <a:ext cx="2448272" cy="1368152"/>
          </a:xfrm>
          <a:prstGeom prst="roundRect">
            <a:avLst>
              <a:gd name="adj" fmla="val 6920"/>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10" name="Title 4">
            <a:extLst>
              <a:ext uri="{FF2B5EF4-FFF2-40B4-BE49-F238E27FC236}">
                <a16:creationId xmlns:a16="http://schemas.microsoft.com/office/drawing/2014/main" id="{FDD3ADC6-39E1-9AB7-3DCF-67A6176096CB}"/>
              </a:ext>
            </a:extLst>
          </p:cNvPr>
          <p:cNvSpPr txBox="1">
            <a:spLocks/>
          </p:cNvSpPr>
          <p:nvPr/>
        </p:nvSpPr>
        <p:spPr>
          <a:xfrm>
            <a:off x="1351635" y="1919572"/>
            <a:ext cx="2209179" cy="1086981"/>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2700" b="0" i="0" kern="1200">
                <a:solidFill>
                  <a:srgbClr val="2C303C"/>
                </a:solidFill>
                <a:latin typeface="Arial Nova" panose="020B0504020202020204" pitchFamily="34" charset="0"/>
                <a:ea typeface="Arial Nova" panose="020B0504020202020204" pitchFamily="34" charset="0"/>
                <a:cs typeface="Arial" panose="020B0604020202020204" pitchFamily="34" charset="0"/>
              </a:defRPr>
            </a:lvl1pPr>
          </a:lstStyle>
          <a:p>
            <a:pPr algn="l"/>
            <a:r>
              <a:rPr lang="en-US" sz="1600" dirty="0">
                <a:solidFill>
                  <a:schemeClr val="accent1"/>
                </a:solidFill>
                <a:latin typeface="Andika"/>
                <a:ea typeface="Andika"/>
                <a:cs typeface="Andika"/>
                <a:sym typeface="Andika"/>
                <a:hlinkClick r:id="rId2">
                  <a:extLst>
                    <a:ext uri="{A12FA001-AC4F-418D-AE19-62706E023703}">
                      <ahyp:hlinkClr xmlns:ahyp="http://schemas.microsoft.com/office/drawing/2018/hyperlinkcolor" val="tx"/>
                    </a:ext>
                  </a:extLst>
                </a:hlinkClick>
              </a:rPr>
              <a:t>Social Inequalities Explained in a $100 Race</a:t>
            </a:r>
            <a:endParaRPr lang="en-US" sz="1600" dirty="0">
              <a:solidFill>
                <a:schemeClr val="accent1"/>
              </a:solidFill>
            </a:endParaRPr>
          </a:p>
        </p:txBody>
      </p:sp>
      <p:sp>
        <p:nvSpPr>
          <p:cNvPr id="12" name="Rectangle: Rounded Corners 11">
            <a:extLst>
              <a:ext uri="{FF2B5EF4-FFF2-40B4-BE49-F238E27FC236}">
                <a16:creationId xmlns:a16="http://schemas.microsoft.com/office/drawing/2014/main" id="{A6494E1A-41AF-7B29-AD72-5D9C1968CDCF}"/>
              </a:ext>
            </a:extLst>
          </p:cNvPr>
          <p:cNvSpPr/>
          <p:nvPr/>
        </p:nvSpPr>
        <p:spPr>
          <a:xfrm>
            <a:off x="3707904" y="1639076"/>
            <a:ext cx="2448272" cy="1368152"/>
          </a:xfrm>
          <a:prstGeom prst="roundRect">
            <a:avLst>
              <a:gd name="adj" fmla="val 6920"/>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16" name="Rectangle: Rounded Corners 15">
            <a:extLst>
              <a:ext uri="{FF2B5EF4-FFF2-40B4-BE49-F238E27FC236}">
                <a16:creationId xmlns:a16="http://schemas.microsoft.com/office/drawing/2014/main" id="{171E089C-1B78-F3EC-B984-A9870D48CFCF}"/>
              </a:ext>
            </a:extLst>
          </p:cNvPr>
          <p:cNvSpPr/>
          <p:nvPr/>
        </p:nvSpPr>
        <p:spPr>
          <a:xfrm>
            <a:off x="3981364" y="1635646"/>
            <a:ext cx="2448272" cy="1368152"/>
          </a:xfrm>
          <a:prstGeom prst="roundRect">
            <a:avLst>
              <a:gd name="adj" fmla="val 6920"/>
            </a:avLst>
          </a:pr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18" name="Title 4">
            <a:extLst>
              <a:ext uri="{FF2B5EF4-FFF2-40B4-BE49-F238E27FC236}">
                <a16:creationId xmlns:a16="http://schemas.microsoft.com/office/drawing/2014/main" id="{77882720-884B-133C-64ED-E6DC0E459D71}"/>
              </a:ext>
            </a:extLst>
          </p:cNvPr>
          <p:cNvSpPr txBox="1">
            <a:spLocks/>
          </p:cNvSpPr>
          <p:nvPr/>
        </p:nvSpPr>
        <p:spPr>
          <a:xfrm>
            <a:off x="4199979" y="1923002"/>
            <a:ext cx="1944216" cy="1086981"/>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2700" b="0" i="0" kern="1200">
                <a:solidFill>
                  <a:srgbClr val="2C303C"/>
                </a:solidFill>
                <a:latin typeface="Arial Nova" panose="020B0504020202020204" pitchFamily="34" charset="0"/>
                <a:ea typeface="Arial Nova" panose="020B0504020202020204" pitchFamily="34" charset="0"/>
                <a:cs typeface="Arial" panose="020B0604020202020204" pitchFamily="34" charset="0"/>
              </a:defRPr>
            </a:lvl1pPr>
          </a:lstStyle>
          <a:p>
            <a:pPr algn="l"/>
            <a:r>
              <a:rPr lang="en-US" sz="1600" dirty="0">
                <a:solidFill>
                  <a:srgbClr val="F09D37"/>
                </a:solidFill>
                <a:latin typeface="Andika"/>
                <a:ea typeface="Andika"/>
                <a:cs typeface="Andika"/>
                <a:sym typeface="Andika"/>
                <a:hlinkClick r:id="rId3">
                  <a:extLst>
                    <a:ext uri="{A12FA001-AC4F-418D-AE19-62706E023703}">
                      <ahyp:hlinkClr xmlns:ahyp="http://schemas.microsoft.com/office/drawing/2018/hyperlinkcolor" val="tx"/>
                    </a:ext>
                  </a:extLst>
                </a:hlinkClick>
              </a:rPr>
              <a:t>Equality, Diversity &amp; Inclusion</a:t>
            </a:r>
            <a:endParaRPr lang="en-US" sz="1600" dirty="0">
              <a:solidFill>
                <a:srgbClr val="F09D37"/>
              </a:solidFill>
            </a:endParaRPr>
          </a:p>
        </p:txBody>
      </p:sp>
      <p:pic>
        <p:nvPicPr>
          <p:cNvPr id="6" name="Graphic 5" descr="Link outline">
            <a:extLst>
              <a:ext uri="{FF2B5EF4-FFF2-40B4-BE49-F238E27FC236}">
                <a16:creationId xmlns:a16="http://schemas.microsoft.com/office/drawing/2014/main" id="{82590077-EE49-4D5A-49F9-BCD3042945CC}"/>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403648" y="1724220"/>
            <a:ext cx="385192" cy="385192"/>
          </a:xfrm>
          <a:prstGeom prst="rect">
            <a:avLst/>
          </a:prstGeom>
        </p:spPr>
      </p:pic>
      <p:pic>
        <p:nvPicPr>
          <p:cNvPr id="9" name="Graphic 8" descr="Link outline">
            <a:extLst>
              <a:ext uri="{FF2B5EF4-FFF2-40B4-BE49-F238E27FC236}">
                <a16:creationId xmlns:a16="http://schemas.microsoft.com/office/drawing/2014/main" id="{372C817B-EB42-F9F0-F36B-9EAD6971E35F}"/>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228255" y="1740821"/>
            <a:ext cx="385192" cy="385192"/>
          </a:xfrm>
          <a:prstGeom prst="rect">
            <a:avLst/>
          </a:prstGeom>
        </p:spPr>
      </p:pic>
      <p:sp>
        <p:nvSpPr>
          <p:cNvPr id="13" name="Rectangle: Rounded Corners 12">
            <a:extLst>
              <a:ext uri="{FF2B5EF4-FFF2-40B4-BE49-F238E27FC236}">
                <a16:creationId xmlns:a16="http://schemas.microsoft.com/office/drawing/2014/main" id="{38D3BCC4-9BCF-8C00-10C6-0BFD6F40E1ED}"/>
              </a:ext>
            </a:extLst>
          </p:cNvPr>
          <p:cNvSpPr/>
          <p:nvPr/>
        </p:nvSpPr>
        <p:spPr>
          <a:xfrm>
            <a:off x="837928" y="3158106"/>
            <a:ext cx="2293912" cy="1368152"/>
          </a:xfrm>
          <a:prstGeom prst="roundRect">
            <a:avLst>
              <a:gd name="adj" fmla="val 6920"/>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17" name="Rectangle: Rounded Corners 16">
            <a:extLst>
              <a:ext uri="{FF2B5EF4-FFF2-40B4-BE49-F238E27FC236}">
                <a16:creationId xmlns:a16="http://schemas.microsoft.com/office/drawing/2014/main" id="{6B3F1FA6-4BF1-436C-51B7-8B2C7F4E5C9A}"/>
              </a:ext>
            </a:extLst>
          </p:cNvPr>
          <p:cNvSpPr/>
          <p:nvPr/>
        </p:nvSpPr>
        <p:spPr>
          <a:xfrm>
            <a:off x="1125960" y="3154675"/>
            <a:ext cx="2005880" cy="1368152"/>
          </a:xfrm>
          <a:prstGeom prst="roundRect">
            <a:avLst>
              <a:gd name="adj" fmla="val 6920"/>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21" name="Title 4">
            <a:extLst>
              <a:ext uri="{FF2B5EF4-FFF2-40B4-BE49-F238E27FC236}">
                <a16:creationId xmlns:a16="http://schemas.microsoft.com/office/drawing/2014/main" id="{4BB07012-DA15-7F36-310D-2A14B62C6392}"/>
              </a:ext>
            </a:extLst>
          </p:cNvPr>
          <p:cNvSpPr txBox="1">
            <a:spLocks/>
          </p:cNvSpPr>
          <p:nvPr/>
        </p:nvSpPr>
        <p:spPr>
          <a:xfrm>
            <a:off x="1351635" y="3435846"/>
            <a:ext cx="1636189" cy="1086981"/>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2700" b="0" i="0" kern="1200">
                <a:solidFill>
                  <a:srgbClr val="2C303C"/>
                </a:solidFill>
                <a:latin typeface="Arial Nova" panose="020B0504020202020204" pitchFamily="34" charset="0"/>
                <a:ea typeface="Arial Nova" panose="020B0504020202020204" pitchFamily="34" charset="0"/>
                <a:cs typeface="Arial" panose="020B0604020202020204" pitchFamily="34" charset="0"/>
              </a:defRPr>
            </a:lvl1pPr>
          </a:lstStyle>
          <a:p>
            <a:pPr algn="l"/>
            <a:r>
              <a:rPr lang="en-US" sz="1600" dirty="0">
                <a:solidFill>
                  <a:schemeClr val="accent2"/>
                </a:solidFill>
                <a:latin typeface="Andika"/>
                <a:ea typeface="Andika"/>
                <a:cs typeface="Andika"/>
                <a:sym typeface="Andika"/>
                <a:hlinkClick r:id="rId6">
                  <a:extLst>
                    <a:ext uri="{A12FA001-AC4F-418D-AE19-62706E023703}">
                      <ahyp:hlinkClr xmlns:ahyp="http://schemas.microsoft.com/office/drawing/2018/hyperlinkcolor" val="tx"/>
                    </a:ext>
                  </a:extLst>
                </a:hlinkClick>
              </a:rPr>
              <a:t>Don't Put People in Boxes</a:t>
            </a:r>
            <a:endParaRPr lang="en-US" sz="1600" dirty="0">
              <a:solidFill>
                <a:schemeClr val="accent2"/>
              </a:solidFill>
            </a:endParaRPr>
          </a:p>
        </p:txBody>
      </p:sp>
      <p:pic>
        <p:nvPicPr>
          <p:cNvPr id="25" name="Graphic 24" descr="Link outline">
            <a:extLst>
              <a:ext uri="{FF2B5EF4-FFF2-40B4-BE49-F238E27FC236}">
                <a16:creationId xmlns:a16="http://schemas.microsoft.com/office/drawing/2014/main" id="{A13BD2DE-4934-7930-BE46-D69DD581EC0E}"/>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403648" y="3240494"/>
            <a:ext cx="385192" cy="385192"/>
          </a:xfrm>
          <a:prstGeom prst="rect">
            <a:avLst/>
          </a:prstGeom>
        </p:spPr>
      </p:pic>
      <p:sp>
        <p:nvSpPr>
          <p:cNvPr id="29" name="Rectangle: Rounded Corners 28">
            <a:extLst>
              <a:ext uri="{FF2B5EF4-FFF2-40B4-BE49-F238E27FC236}">
                <a16:creationId xmlns:a16="http://schemas.microsoft.com/office/drawing/2014/main" id="{D6559602-927D-D587-AADC-5EB6256DF0B1}"/>
              </a:ext>
            </a:extLst>
          </p:cNvPr>
          <p:cNvSpPr/>
          <p:nvPr/>
        </p:nvSpPr>
        <p:spPr>
          <a:xfrm>
            <a:off x="3265513" y="3155925"/>
            <a:ext cx="3164124" cy="1368152"/>
          </a:xfrm>
          <a:prstGeom prst="roundRect">
            <a:avLst>
              <a:gd name="adj" fmla="val 6920"/>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33" name="Title 4">
            <a:extLst>
              <a:ext uri="{FF2B5EF4-FFF2-40B4-BE49-F238E27FC236}">
                <a16:creationId xmlns:a16="http://schemas.microsoft.com/office/drawing/2014/main" id="{97FE777E-A074-839D-9B57-679EEA1AE1A4}"/>
              </a:ext>
            </a:extLst>
          </p:cNvPr>
          <p:cNvSpPr txBox="1">
            <a:spLocks/>
          </p:cNvSpPr>
          <p:nvPr/>
        </p:nvSpPr>
        <p:spPr>
          <a:xfrm>
            <a:off x="3419873" y="3282656"/>
            <a:ext cx="2808312" cy="1086981"/>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2700" b="0" i="0" kern="1200">
                <a:solidFill>
                  <a:srgbClr val="2C303C"/>
                </a:solidFill>
                <a:latin typeface="Arial Nova" panose="020B0504020202020204" pitchFamily="34" charset="0"/>
                <a:ea typeface="Arial Nova" panose="020B0504020202020204" pitchFamily="34" charset="0"/>
                <a:cs typeface="Arial" panose="020B0604020202020204" pitchFamily="34" charset="0"/>
              </a:defRPr>
            </a:lvl1pPr>
          </a:lstStyle>
          <a:p>
            <a:pPr algn="l"/>
            <a:r>
              <a:rPr lang="en-US" sz="1600" b="1" dirty="0">
                <a:solidFill>
                  <a:schemeClr val="bg1"/>
                </a:solidFill>
              </a:rPr>
              <a:t>We encourage you to explore these resources.</a:t>
            </a:r>
          </a:p>
        </p:txBody>
      </p:sp>
    </p:spTree>
    <p:extLst>
      <p:ext uri="{BB962C8B-B14F-4D97-AF65-F5344CB8AC3E}">
        <p14:creationId xmlns:p14="http://schemas.microsoft.com/office/powerpoint/2010/main" val="38747286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a:extLst>
            <a:ext uri="{FF2B5EF4-FFF2-40B4-BE49-F238E27FC236}">
              <a16:creationId xmlns:a16="http://schemas.microsoft.com/office/drawing/2014/main" id="{E56F4D14-8843-5784-2E1D-22F693D30077}"/>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18992473-564D-E8BD-3109-D08A11B7BC7E}"/>
              </a:ext>
            </a:extLst>
          </p:cNvPr>
          <p:cNvSpPr>
            <a:spLocks noGrp="1"/>
          </p:cNvSpPr>
          <p:nvPr>
            <p:ph type="title"/>
          </p:nvPr>
        </p:nvSpPr>
        <p:spPr>
          <a:xfrm>
            <a:off x="610014" y="1842187"/>
            <a:ext cx="4204507" cy="916663"/>
          </a:xfrm>
        </p:spPr>
        <p:txBody>
          <a:bodyPr/>
          <a:lstStyle/>
          <a:p>
            <a:pPr algn="l"/>
            <a:r>
              <a:rPr lang="en-US" sz="3600" b="1" dirty="0">
                <a:solidFill>
                  <a:schemeClr val="bg2"/>
                </a:solidFill>
                <a:latin typeface="Andika"/>
                <a:ea typeface="Andika"/>
                <a:cs typeface="Andika"/>
                <a:sym typeface="Andika"/>
              </a:rPr>
              <a:t>Equality, Diversity and Inclusion</a:t>
            </a:r>
            <a:endParaRPr lang="en-SI" sz="3600" dirty="0">
              <a:solidFill>
                <a:schemeClr val="bg2"/>
              </a:solidFill>
              <a:cs typeface="Arial" panose="020B0604020202020204" pitchFamily="34" charset="0"/>
            </a:endParaRPr>
          </a:p>
        </p:txBody>
      </p:sp>
      <p:sp>
        <p:nvSpPr>
          <p:cNvPr id="10" name="Rectangle: Rounded Corners 9">
            <a:extLst>
              <a:ext uri="{FF2B5EF4-FFF2-40B4-BE49-F238E27FC236}">
                <a16:creationId xmlns:a16="http://schemas.microsoft.com/office/drawing/2014/main" id="{19131C6C-535C-6BD6-35D9-E79C9A72D502}"/>
              </a:ext>
            </a:extLst>
          </p:cNvPr>
          <p:cNvSpPr/>
          <p:nvPr/>
        </p:nvSpPr>
        <p:spPr>
          <a:xfrm>
            <a:off x="673998" y="1216592"/>
            <a:ext cx="2664296" cy="387475"/>
          </a:xfrm>
          <a:prstGeom prst="round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l-SI" sz="1200" b="1" dirty="0">
                <a:solidFill>
                  <a:schemeClr val="accent2"/>
                </a:solidFill>
              </a:rPr>
              <a:t>MANDATORY TRAINING MANUAL</a:t>
            </a:r>
            <a:r>
              <a:rPr lang="en-US" sz="1200" b="1" dirty="0">
                <a:solidFill>
                  <a:schemeClr val="accent2"/>
                </a:solidFill>
              </a:rPr>
              <a:t> 01</a:t>
            </a:r>
            <a:endParaRPr lang="en-SI" sz="1200" dirty="0">
              <a:solidFill>
                <a:schemeClr val="accent2"/>
              </a:solidFill>
            </a:endParaRPr>
          </a:p>
        </p:txBody>
      </p:sp>
      <p:sp>
        <p:nvSpPr>
          <p:cNvPr id="13" name="Rectangle 12">
            <a:extLst>
              <a:ext uri="{FF2B5EF4-FFF2-40B4-BE49-F238E27FC236}">
                <a16:creationId xmlns:a16="http://schemas.microsoft.com/office/drawing/2014/main" id="{ACDBF55D-0BC5-A0F9-CBED-1E47AB85C6ED}"/>
              </a:ext>
            </a:extLst>
          </p:cNvPr>
          <p:cNvSpPr/>
          <p:nvPr/>
        </p:nvSpPr>
        <p:spPr>
          <a:xfrm>
            <a:off x="0" y="4371950"/>
            <a:ext cx="9180512" cy="792088"/>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pic>
        <p:nvPicPr>
          <p:cNvPr id="17" name="Graphic 16">
            <a:extLst>
              <a:ext uri="{FF2B5EF4-FFF2-40B4-BE49-F238E27FC236}">
                <a16:creationId xmlns:a16="http://schemas.microsoft.com/office/drawing/2014/main" id="{71157165-7ABE-B62C-7E1D-72B778AC5955}"/>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79512" y="4515966"/>
            <a:ext cx="2088232" cy="537772"/>
          </a:xfrm>
          <a:prstGeom prst="rect">
            <a:avLst/>
          </a:prstGeom>
        </p:spPr>
      </p:pic>
      <p:pic>
        <p:nvPicPr>
          <p:cNvPr id="19" name="Graphic 18">
            <a:extLst>
              <a:ext uri="{FF2B5EF4-FFF2-40B4-BE49-F238E27FC236}">
                <a16:creationId xmlns:a16="http://schemas.microsoft.com/office/drawing/2014/main" id="{2CC2C52D-1DE1-1ABC-D051-9F7333D72F4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804248" y="4551489"/>
            <a:ext cx="2238375" cy="466725"/>
          </a:xfrm>
          <a:prstGeom prst="rect">
            <a:avLst/>
          </a:prstGeom>
        </p:spPr>
      </p:pic>
      <p:sp>
        <p:nvSpPr>
          <p:cNvPr id="23" name="Freeform: Shape 22">
            <a:extLst>
              <a:ext uri="{FF2B5EF4-FFF2-40B4-BE49-F238E27FC236}">
                <a16:creationId xmlns:a16="http://schemas.microsoft.com/office/drawing/2014/main" id="{74DED67F-2587-B010-7C63-792153313F94}"/>
              </a:ext>
            </a:extLst>
          </p:cNvPr>
          <p:cNvSpPr/>
          <p:nvPr/>
        </p:nvSpPr>
        <p:spPr>
          <a:xfrm rot="939156">
            <a:off x="6741418" y="-498688"/>
            <a:ext cx="1384207" cy="1325855"/>
          </a:xfrm>
          <a:custGeom>
            <a:avLst/>
            <a:gdLst>
              <a:gd name="csX0" fmla="*/ 0 w 1384207"/>
              <a:gd name="csY0" fmla="*/ 1325856 h 1325855"/>
              <a:gd name="csX1" fmla="*/ 0 w 1384207"/>
              <a:gd name="csY1" fmla="*/ 0 h 1325855"/>
              <a:gd name="csX2" fmla="*/ 1384208 w 1384207"/>
              <a:gd name="csY2" fmla="*/ 1325856 h 1325855"/>
              <a:gd name="csX3" fmla="*/ 0 w 1384207"/>
              <a:gd name="csY3" fmla="*/ 1325856 h 1325855"/>
            </a:gdLst>
            <a:ahLst/>
            <a:cxnLst>
              <a:cxn ang="0">
                <a:pos x="csX0" y="csY0"/>
              </a:cxn>
              <a:cxn ang="0">
                <a:pos x="csX1" y="csY1"/>
              </a:cxn>
              <a:cxn ang="0">
                <a:pos x="csX2" y="csY2"/>
              </a:cxn>
              <a:cxn ang="0">
                <a:pos x="csX3" y="csY3"/>
              </a:cxn>
            </a:cxnLst>
            <a:rect l="l" t="t" r="r" b="b"/>
            <a:pathLst>
              <a:path w="1384207" h="1325855">
                <a:moveTo>
                  <a:pt x="0" y="1325856"/>
                </a:moveTo>
                <a:lnTo>
                  <a:pt x="0" y="0"/>
                </a:lnTo>
                <a:cubicBezTo>
                  <a:pt x="745463" y="0"/>
                  <a:pt x="1351856" y="588400"/>
                  <a:pt x="1384208" y="1325856"/>
                </a:cubicBezTo>
                <a:lnTo>
                  <a:pt x="0" y="1325856"/>
                </a:lnTo>
                <a:close/>
              </a:path>
            </a:pathLst>
          </a:custGeom>
          <a:solidFill>
            <a:schemeClr val="accent4"/>
          </a:solidFill>
          <a:ln w="4588" cap="flat">
            <a:noFill/>
            <a:prstDash val="solid"/>
            <a:miter/>
          </a:ln>
        </p:spPr>
        <p:txBody>
          <a:bodyPr/>
          <a:lstStyle/>
          <a:p>
            <a:endParaRPr lang="en-SI"/>
          </a:p>
        </p:txBody>
      </p:sp>
      <p:sp>
        <p:nvSpPr>
          <p:cNvPr id="24" name="Freeform: Shape 23">
            <a:extLst>
              <a:ext uri="{FF2B5EF4-FFF2-40B4-BE49-F238E27FC236}">
                <a16:creationId xmlns:a16="http://schemas.microsoft.com/office/drawing/2014/main" id="{FB7C8BCD-030B-5534-FF55-4A1483236449}"/>
              </a:ext>
            </a:extLst>
          </p:cNvPr>
          <p:cNvSpPr/>
          <p:nvPr/>
        </p:nvSpPr>
        <p:spPr>
          <a:xfrm rot="939156">
            <a:off x="6330168" y="947341"/>
            <a:ext cx="1384207" cy="1325855"/>
          </a:xfrm>
          <a:custGeom>
            <a:avLst/>
            <a:gdLst>
              <a:gd name="csX0" fmla="*/ 1384208 w 1384207"/>
              <a:gd name="csY0" fmla="*/ 0 h 1325855"/>
              <a:gd name="csX1" fmla="*/ 1384208 w 1384207"/>
              <a:gd name="csY1" fmla="*/ 1325856 h 1325855"/>
              <a:gd name="csX2" fmla="*/ 0 w 1384207"/>
              <a:gd name="csY2" fmla="*/ 0 h 1325855"/>
              <a:gd name="csX3" fmla="*/ 1384208 w 1384207"/>
              <a:gd name="csY3" fmla="*/ 0 h 1325855"/>
            </a:gdLst>
            <a:ahLst/>
            <a:cxnLst>
              <a:cxn ang="0">
                <a:pos x="csX0" y="csY0"/>
              </a:cxn>
              <a:cxn ang="0">
                <a:pos x="csX1" y="csY1"/>
              </a:cxn>
              <a:cxn ang="0">
                <a:pos x="csX2" y="csY2"/>
              </a:cxn>
              <a:cxn ang="0">
                <a:pos x="csX3" y="csY3"/>
              </a:cxn>
            </a:cxnLst>
            <a:rect l="l" t="t" r="r" b="b"/>
            <a:pathLst>
              <a:path w="1384207" h="1325855">
                <a:moveTo>
                  <a:pt x="1384208" y="0"/>
                </a:moveTo>
                <a:lnTo>
                  <a:pt x="1384208" y="1325856"/>
                </a:lnTo>
                <a:cubicBezTo>
                  <a:pt x="638791" y="1325856"/>
                  <a:pt x="32397" y="737502"/>
                  <a:pt x="0" y="0"/>
                </a:cubicBezTo>
                <a:lnTo>
                  <a:pt x="1384208" y="0"/>
                </a:lnTo>
                <a:close/>
              </a:path>
            </a:pathLst>
          </a:custGeom>
          <a:solidFill>
            <a:schemeClr val="bg2"/>
          </a:solidFill>
          <a:ln w="4588" cap="flat">
            <a:noFill/>
            <a:prstDash val="solid"/>
            <a:miter/>
          </a:ln>
        </p:spPr>
        <p:txBody>
          <a:bodyPr/>
          <a:lstStyle/>
          <a:p>
            <a:endParaRPr lang="en-SI"/>
          </a:p>
        </p:txBody>
      </p:sp>
      <p:pic>
        <p:nvPicPr>
          <p:cNvPr id="26" name="Graphic 25">
            <a:extLst>
              <a:ext uri="{FF2B5EF4-FFF2-40B4-BE49-F238E27FC236}">
                <a16:creationId xmlns:a16="http://schemas.microsoft.com/office/drawing/2014/main" id="{CF1EE7FA-6E77-A6A6-EDBD-A9D3AA70C6AB}"/>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rot="19786787">
            <a:off x="5117834" y="2168769"/>
            <a:ext cx="1152303" cy="2304606"/>
          </a:xfrm>
          <a:prstGeom prst="rect">
            <a:avLst/>
          </a:prstGeom>
        </p:spPr>
      </p:pic>
      <p:pic>
        <p:nvPicPr>
          <p:cNvPr id="28" name="Graphic 27">
            <a:extLst>
              <a:ext uri="{FF2B5EF4-FFF2-40B4-BE49-F238E27FC236}">
                <a16:creationId xmlns:a16="http://schemas.microsoft.com/office/drawing/2014/main" id="{9A1B0DA5-689F-EBD2-B08B-DB9B68E9DB7C}"/>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236296" y="2873271"/>
            <a:ext cx="1690595" cy="1690595"/>
          </a:xfrm>
          <a:prstGeom prst="rect">
            <a:avLst/>
          </a:prstGeom>
        </p:spPr>
      </p:pic>
      <p:pic>
        <p:nvPicPr>
          <p:cNvPr id="30" name="Graphic 29">
            <a:extLst>
              <a:ext uri="{FF2B5EF4-FFF2-40B4-BE49-F238E27FC236}">
                <a16:creationId xmlns:a16="http://schemas.microsoft.com/office/drawing/2014/main" id="{C4CEB921-D4DC-B7DE-4BC7-DD1046028437}"/>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543768" y="-452586"/>
            <a:ext cx="1550800" cy="1550800"/>
          </a:xfrm>
          <a:prstGeom prst="rect">
            <a:avLst/>
          </a:prstGeom>
        </p:spPr>
      </p:pic>
      <p:sp>
        <p:nvSpPr>
          <p:cNvPr id="2" name="Title 4">
            <a:extLst>
              <a:ext uri="{FF2B5EF4-FFF2-40B4-BE49-F238E27FC236}">
                <a16:creationId xmlns:a16="http://schemas.microsoft.com/office/drawing/2014/main" id="{CD7529BE-2914-A28B-91BE-46C549517A17}"/>
              </a:ext>
            </a:extLst>
          </p:cNvPr>
          <p:cNvSpPr txBox="1">
            <a:spLocks/>
          </p:cNvSpPr>
          <p:nvPr/>
        </p:nvSpPr>
        <p:spPr>
          <a:xfrm>
            <a:off x="601990" y="823053"/>
            <a:ext cx="4204507" cy="322699"/>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3200" b="0" i="0" kern="1200">
                <a:solidFill>
                  <a:srgbClr val="2C303C"/>
                </a:solidFill>
                <a:latin typeface="Arial Nova" panose="020B0504020202020204" pitchFamily="34" charset="0"/>
                <a:ea typeface="Arial Nova" panose="020B0504020202020204" pitchFamily="34" charset="0"/>
                <a:cs typeface="Arial Nova Light" panose="020F0302020204030204" pitchFamily="34" charset="0"/>
              </a:defRPr>
            </a:lvl1pPr>
          </a:lstStyle>
          <a:p>
            <a:pPr algn="l"/>
            <a:r>
              <a:rPr lang="en-US" sz="1200" dirty="0">
                <a:solidFill>
                  <a:schemeClr val="bg2"/>
                </a:solidFill>
                <a:ea typeface="Andika"/>
                <a:cs typeface="Arial" panose="020B0604020202020204" pitchFamily="34" charset="0"/>
                <a:sym typeface="Andika"/>
              </a:rPr>
              <a:t>YOU HAVE REACHED THE END OF </a:t>
            </a:r>
            <a:endParaRPr lang="en-SI" sz="1200" dirty="0">
              <a:solidFill>
                <a:schemeClr val="bg2"/>
              </a:solidFill>
              <a:cs typeface="Arial" panose="020B0604020202020204" pitchFamily="34" charset="0"/>
            </a:endParaRPr>
          </a:p>
        </p:txBody>
      </p:sp>
    </p:spTree>
    <p:extLst>
      <p:ext uri="{BB962C8B-B14F-4D97-AF65-F5344CB8AC3E}">
        <p14:creationId xmlns:p14="http://schemas.microsoft.com/office/powerpoint/2010/main" val="2608064321"/>
      </p:ext>
    </p:extLst>
  </p:cSld>
  <p:clrMapOvr>
    <a:masterClrMapping/>
  </p:clrMapOvr>
</p:sld>
</file>

<file path=ppt/theme/theme1.xml><?xml version="1.0" encoding="utf-8"?>
<a:theme xmlns:a="http://schemas.openxmlformats.org/drawingml/2006/main" name="Officeova tema">
  <a:themeElements>
    <a:clrScheme name="EngageAll">
      <a:dk1>
        <a:srgbClr val="2B303B"/>
      </a:dk1>
      <a:lt1>
        <a:srgbClr val="FFFDFF"/>
      </a:lt1>
      <a:dk2>
        <a:srgbClr val="2B303B"/>
      </a:dk2>
      <a:lt2>
        <a:srgbClr val="FFFFFF"/>
      </a:lt2>
      <a:accent1>
        <a:srgbClr val="EB6335"/>
      </a:accent1>
      <a:accent2>
        <a:srgbClr val="409587"/>
      </a:accent2>
      <a:accent3>
        <a:srgbClr val="F09C37"/>
      </a:accent3>
      <a:accent4>
        <a:srgbClr val="4895EA"/>
      </a:accent4>
      <a:accent5>
        <a:srgbClr val="515B9D"/>
      </a:accent5>
      <a:accent6>
        <a:srgbClr val="2B303B"/>
      </a:accent6>
      <a:hlink>
        <a:srgbClr val="4895EA"/>
      </a:hlink>
      <a:folHlink>
        <a:srgbClr val="FFFFFF"/>
      </a:folHlink>
    </a:clrScheme>
    <a:fontScheme name="Pisarn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isarn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EINCLUSION_PPT" id="{ABBC59A2-3B62-6E46-A022-014FA2A14A3B}" vid="{1D97DFDC-084E-5C4A-9019-155BEF11D06C}"/>
    </a:ext>
  </a:extLst>
</a:theme>
</file>

<file path=ppt/theme/theme2.xml><?xml version="1.0" encoding="utf-8"?>
<a:theme xmlns:a="http://schemas.openxmlformats.org/drawingml/2006/main" name="Officeova tema">
  <a:themeElements>
    <a:clrScheme name="Pisarn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isarn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isarn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ova tema">
  <a:themeElements>
    <a:clrScheme name="Pisarn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isarn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isarn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3175</TotalTime>
  <Words>477</Words>
  <Application>Microsoft Macintosh PowerPoint</Application>
  <PresentationFormat>On-screen Show (16:9)</PresentationFormat>
  <Paragraphs>44</Paragraphs>
  <Slides>11</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11</vt:i4>
      </vt:variant>
    </vt:vector>
  </HeadingPairs>
  <TitlesOfParts>
    <vt:vector size="18" baseType="lpstr">
      <vt:lpstr>Andika</vt:lpstr>
      <vt:lpstr>Arial</vt:lpstr>
      <vt:lpstr>Arial Nova</vt:lpstr>
      <vt:lpstr>Calibri</vt:lpstr>
      <vt:lpstr>DINPro-Bold</vt:lpstr>
      <vt:lpstr>Helvetica</vt:lpstr>
      <vt:lpstr>Officeova tema</vt:lpstr>
      <vt:lpstr>Equality, Diversity and Inclusion</vt:lpstr>
      <vt:lpstr>In this session you will</vt:lpstr>
      <vt:lpstr>Think about a value and share why you resonate most with them.</vt:lpstr>
      <vt:lpstr>Focus on:</vt:lpstr>
      <vt:lpstr>Case Scenario</vt:lpstr>
      <vt:lpstr>PowerPoint Presentation</vt:lpstr>
      <vt:lpstr>PowerPoint Presentation</vt:lpstr>
      <vt:lpstr>PowerPoint Presentation</vt:lpstr>
      <vt:lpstr>Key  Takeaways</vt:lpstr>
      <vt:lpstr>Here are some useful video links to support you further</vt:lpstr>
      <vt:lpstr>Equality, Diversity and Inclusion</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PowerPointova predstavitev</dc:title>
  <dc:creator>PC</dc:creator>
  <cp:lastModifiedBy>Nuša Karo</cp:lastModifiedBy>
  <cp:revision>216</cp:revision>
  <dcterms:created xsi:type="dcterms:W3CDTF">2016-12-15T13:31:48Z</dcterms:created>
  <dcterms:modified xsi:type="dcterms:W3CDTF">2026-09-20T16:17:04Z</dcterms:modified>
</cp:coreProperties>
</file>