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66" r:id="rId3"/>
    <p:sldId id="264" r:id="rId4"/>
    <p:sldId id="269" r:id="rId5"/>
    <p:sldId id="263" r:id="rId6"/>
    <p:sldId id="261" r:id="rId7"/>
    <p:sldId id="270" r:id="rId8"/>
    <p:sldId id="271" r:id="rId9"/>
    <p:sldId id="272" r:id="rId10"/>
  </p:sldIdLst>
  <p:sldSz cx="9144000" cy="5143500" type="screen16x9"/>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D37"/>
    <a:srgbClr val="419588"/>
    <a:srgbClr val="2C303C"/>
    <a:srgbClr val="EB6435"/>
    <a:srgbClr val="4995EB"/>
    <a:srgbClr val="525B9E"/>
    <a:srgbClr val="FFF9EF"/>
    <a:srgbClr val="09203C"/>
    <a:srgbClr val="F3F3F6"/>
    <a:srgbClr val="FABE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2"/>
    <p:restoredTop sz="94481"/>
  </p:normalViewPr>
  <p:slideViewPr>
    <p:cSldViewPr>
      <p:cViewPr>
        <p:scale>
          <a:sx n="85" d="100"/>
          <a:sy n="85" d="100"/>
        </p:scale>
        <p:origin x="2400" y="321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5972B-BC84-4FFF-8CD1-818836243AAE}" type="datetimeFigureOut">
              <a:rPr lang="sl-SI" smtClean="0"/>
              <a:t>20. 9. 26</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7612FB-366E-40D9-A467-92CD0C904C64}" type="slidenum">
              <a:rPr lang="sl-SI" smtClean="0"/>
              <a:t>‹#›</a:t>
            </a:fld>
            <a:endParaRPr lang="sl-SI"/>
          </a:p>
        </p:txBody>
      </p:sp>
    </p:spTree>
    <p:extLst>
      <p:ext uri="{BB962C8B-B14F-4D97-AF65-F5344CB8AC3E}">
        <p14:creationId xmlns:p14="http://schemas.microsoft.com/office/powerpoint/2010/main" val="22419285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25CF9-1B78-48DD-8D20-1CA6BF43EBB5}" type="datetimeFigureOut">
              <a:rPr lang="sl-SI" smtClean="0"/>
              <a:t>20. 9. 26</a:t>
            </a:fld>
            <a:endParaRPr lang="sl-SI"/>
          </a:p>
        </p:txBody>
      </p:sp>
      <p:sp>
        <p:nvSpPr>
          <p:cNvPr id="4" name="Ograda stranske slik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06CE-51AA-4A89-8A7F-D073BCACD2E6}" type="slidenum">
              <a:rPr lang="sl-SI" smtClean="0"/>
              <a:t>‹#›</a:t>
            </a:fld>
            <a:endParaRPr lang="sl-SI"/>
          </a:p>
        </p:txBody>
      </p:sp>
    </p:spTree>
    <p:extLst>
      <p:ext uri="{BB962C8B-B14F-4D97-AF65-F5344CB8AC3E}">
        <p14:creationId xmlns:p14="http://schemas.microsoft.com/office/powerpoint/2010/main" val="15484574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 name="Picture 1">
            <a:extLst>
              <a:ext uri="{FF2B5EF4-FFF2-40B4-BE49-F238E27FC236}">
                <a16:creationId xmlns:a16="http://schemas.microsoft.com/office/drawing/2014/main" id="{62888458-22DD-9928-96D9-9FA973BC4558}"/>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FB7587E9-153B-8CD1-01DF-40225F248192}"/>
              </a:ext>
            </a:extLst>
          </p:cNvPr>
          <p:cNvPicPr>
            <a:picLocks noChangeAspect="1"/>
          </p:cNvPicPr>
          <p:nvPr userDrawn="1"/>
        </p:nvPicPr>
        <p:blipFill>
          <a:blip r:embed="rId3"/>
          <a:stretch>
            <a:fillRect/>
          </a:stretch>
        </p:blipFill>
        <p:spPr>
          <a:xfrm>
            <a:off x="6677890" y="555526"/>
            <a:ext cx="1462062" cy="1462062"/>
          </a:xfrm>
          <a:prstGeom prst="rect">
            <a:avLst/>
          </a:prstGeom>
        </p:spPr>
      </p:pic>
      <p:pic>
        <p:nvPicPr>
          <p:cNvPr id="7" name="Picture 6">
            <a:extLst>
              <a:ext uri="{FF2B5EF4-FFF2-40B4-BE49-F238E27FC236}">
                <a16:creationId xmlns:a16="http://schemas.microsoft.com/office/drawing/2014/main" id="{3F6CC242-E9A7-4E48-4CA2-B9C1F999C52C}"/>
              </a:ext>
            </a:extLst>
          </p:cNvPr>
          <p:cNvPicPr>
            <a:picLocks noChangeAspect="1"/>
          </p:cNvPicPr>
          <p:nvPr userDrawn="1"/>
        </p:nvPicPr>
        <p:blipFill>
          <a:blip r:embed="rId4"/>
          <a:stretch>
            <a:fillRect/>
          </a:stretch>
        </p:blipFill>
        <p:spPr>
          <a:xfrm rot="2248129">
            <a:off x="7168231" y="2907799"/>
            <a:ext cx="1548244" cy="2949036"/>
          </a:xfrm>
          <a:prstGeom prst="rect">
            <a:avLst/>
          </a:prstGeom>
        </p:spPr>
      </p:pic>
      <p:pic>
        <p:nvPicPr>
          <p:cNvPr id="11" name="Picture 10">
            <a:extLst>
              <a:ext uri="{FF2B5EF4-FFF2-40B4-BE49-F238E27FC236}">
                <a16:creationId xmlns:a16="http://schemas.microsoft.com/office/drawing/2014/main" id="{B6414B39-A44E-7022-E3F9-8668A822AE7B}"/>
              </a:ext>
            </a:extLst>
          </p:cNvPr>
          <p:cNvPicPr>
            <a:picLocks noChangeAspect="1"/>
          </p:cNvPicPr>
          <p:nvPr userDrawn="1"/>
        </p:nvPicPr>
        <p:blipFill>
          <a:blip r:embed="rId5"/>
          <a:stretch>
            <a:fillRect/>
          </a:stretch>
        </p:blipFill>
        <p:spPr>
          <a:xfrm rot="19730288">
            <a:off x="5169355" y="1820548"/>
            <a:ext cx="1142969" cy="2304675"/>
          </a:xfrm>
          <a:prstGeom prst="rect">
            <a:avLst/>
          </a:prstGeom>
        </p:spPr>
      </p:pic>
      <p:pic>
        <p:nvPicPr>
          <p:cNvPr id="13" name="Picture 12">
            <a:extLst>
              <a:ext uri="{FF2B5EF4-FFF2-40B4-BE49-F238E27FC236}">
                <a16:creationId xmlns:a16="http://schemas.microsoft.com/office/drawing/2014/main" id="{D8DE147F-BEF8-9962-8FB8-E43BF3FE7F3D}"/>
              </a:ext>
            </a:extLst>
          </p:cNvPr>
          <p:cNvPicPr>
            <a:picLocks noChangeAspect="1"/>
          </p:cNvPicPr>
          <p:nvPr userDrawn="1"/>
        </p:nvPicPr>
        <p:blipFill>
          <a:blip r:embed="rId6"/>
          <a:stretch>
            <a:fillRect/>
          </a:stretch>
        </p:blipFill>
        <p:spPr>
          <a:xfrm>
            <a:off x="4818772" y="-387350"/>
            <a:ext cx="1276180" cy="1276180"/>
          </a:xfrm>
          <a:prstGeom prst="rect">
            <a:avLst/>
          </a:prstGeom>
        </p:spPr>
      </p:pic>
    </p:spTree>
    <p:extLst>
      <p:ext uri="{BB962C8B-B14F-4D97-AF65-F5344CB8AC3E}">
        <p14:creationId xmlns:p14="http://schemas.microsoft.com/office/powerpoint/2010/main" val="20504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spTree>
    <p:extLst>
      <p:ext uri="{BB962C8B-B14F-4D97-AF65-F5344CB8AC3E}">
        <p14:creationId xmlns:p14="http://schemas.microsoft.com/office/powerpoint/2010/main" val="186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v2">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833720" y="1664351"/>
            <a:ext cx="3738280"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8" name="Picture 27" descr="A group of people putting their hands together&#10;&#10;Description automatically generated">
            <a:extLst>
              <a:ext uri="{FF2B5EF4-FFF2-40B4-BE49-F238E27FC236}">
                <a16:creationId xmlns:a16="http://schemas.microsoft.com/office/drawing/2014/main" id="{E1209E7C-5642-D56D-2E96-7189BD5990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161" y="0"/>
            <a:ext cx="3885883" cy="4378026"/>
          </a:xfrm>
          <a:prstGeom prst="rect">
            <a:avLst/>
          </a:prstGeom>
        </p:spPr>
      </p:pic>
      <p:pic>
        <p:nvPicPr>
          <p:cNvPr id="30" name="Picture 29">
            <a:extLst>
              <a:ext uri="{FF2B5EF4-FFF2-40B4-BE49-F238E27FC236}">
                <a16:creationId xmlns:a16="http://schemas.microsoft.com/office/drawing/2014/main" id="{FD749A47-33F9-A799-5F03-0E5F21D7C64B}"/>
              </a:ext>
            </a:extLst>
          </p:cNvPr>
          <p:cNvPicPr>
            <a:picLocks noChangeAspect="1"/>
          </p:cNvPicPr>
          <p:nvPr userDrawn="1"/>
        </p:nvPicPr>
        <p:blipFill>
          <a:blip r:embed="rId3"/>
          <a:stretch>
            <a:fillRect/>
          </a:stretch>
        </p:blipFill>
        <p:spPr>
          <a:xfrm rot="19522396">
            <a:off x="7598112" y="3872016"/>
            <a:ext cx="598380" cy="1206569"/>
          </a:xfrm>
          <a:prstGeom prst="rect">
            <a:avLst/>
          </a:prstGeom>
        </p:spPr>
      </p:pic>
      <p:pic>
        <p:nvPicPr>
          <p:cNvPr id="31" name="Picture 30">
            <a:extLst>
              <a:ext uri="{FF2B5EF4-FFF2-40B4-BE49-F238E27FC236}">
                <a16:creationId xmlns:a16="http://schemas.microsoft.com/office/drawing/2014/main" id="{0A59C14F-865D-5C46-F123-A724BC333586}"/>
              </a:ext>
            </a:extLst>
          </p:cNvPr>
          <p:cNvPicPr>
            <a:picLocks noChangeAspect="1"/>
          </p:cNvPicPr>
          <p:nvPr userDrawn="1"/>
        </p:nvPicPr>
        <p:blipFill>
          <a:blip r:embed="rId4"/>
          <a:stretch>
            <a:fillRect/>
          </a:stretch>
        </p:blipFill>
        <p:spPr>
          <a:xfrm>
            <a:off x="4378499" y="3100533"/>
            <a:ext cx="936906" cy="936906"/>
          </a:xfrm>
          <a:prstGeom prst="rect">
            <a:avLst/>
          </a:prstGeom>
        </p:spPr>
      </p:pic>
      <p:pic>
        <p:nvPicPr>
          <p:cNvPr id="32" name="Picture 31">
            <a:extLst>
              <a:ext uri="{FF2B5EF4-FFF2-40B4-BE49-F238E27FC236}">
                <a16:creationId xmlns:a16="http://schemas.microsoft.com/office/drawing/2014/main" id="{347CF199-B8EA-DADF-39A0-CCDEE07FBCA5}"/>
              </a:ext>
            </a:extLst>
          </p:cNvPr>
          <p:cNvPicPr>
            <a:picLocks noChangeAspect="1"/>
          </p:cNvPicPr>
          <p:nvPr userDrawn="1"/>
        </p:nvPicPr>
        <p:blipFill>
          <a:blip r:embed="rId5"/>
          <a:stretch>
            <a:fillRect/>
          </a:stretch>
        </p:blipFill>
        <p:spPr>
          <a:xfrm>
            <a:off x="539552" y="339502"/>
            <a:ext cx="1685802" cy="432048"/>
          </a:xfrm>
          <a:prstGeom prst="rect">
            <a:avLst/>
          </a:prstGeom>
        </p:spPr>
      </p:pic>
    </p:spTree>
    <p:extLst>
      <p:ext uri="{BB962C8B-B14F-4D97-AF65-F5344CB8AC3E}">
        <p14:creationId xmlns:p14="http://schemas.microsoft.com/office/powerpoint/2010/main" val="287135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93CE81-6986-5757-287E-5848D6A43575}"/>
              </a:ext>
            </a:extLst>
          </p:cNvPr>
          <p:cNvSpPr>
            <a:spLocks noGrp="1"/>
          </p:cNvSpPr>
          <p:nvPr>
            <p:ph type="title" hasCustomPrompt="1"/>
          </p:nvPr>
        </p:nvSpPr>
        <p:spPr>
          <a:xfrm>
            <a:off x="0" y="342925"/>
            <a:ext cx="9144000" cy="857250"/>
          </a:xfrm>
        </p:spPr>
        <p:txBody>
          <a:bodyPr>
            <a:normAutofit/>
          </a:bodyPr>
          <a:lstStyle>
            <a:lvl1pPr algn="ctr">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INTRODUCTION</a:t>
            </a:r>
          </a:p>
        </p:txBody>
      </p:sp>
      <p:sp>
        <p:nvSpPr>
          <p:cNvPr id="3" name="Ograda besedila 3">
            <a:extLst>
              <a:ext uri="{FF2B5EF4-FFF2-40B4-BE49-F238E27FC236}">
                <a16:creationId xmlns:a16="http://schemas.microsoft.com/office/drawing/2014/main" id="{756D9C3B-C8A0-5290-EFD0-A98A162D3B32}"/>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E057B9EF-F10E-C7B6-EE16-72266C490696}"/>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8" name="Picture 7">
            <a:extLst>
              <a:ext uri="{FF2B5EF4-FFF2-40B4-BE49-F238E27FC236}">
                <a16:creationId xmlns:a16="http://schemas.microsoft.com/office/drawing/2014/main" id="{501DBD23-D6B3-C6AF-E24E-48699C4897DA}"/>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4" name="Picture 13">
            <a:extLst>
              <a:ext uri="{FF2B5EF4-FFF2-40B4-BE49-F238E27FC236}">
                <a16:creationId xmlns:a16="http://schemas.microsoft.com/office/drawing/2014/main" id="{39791AA7-46AD-C6A1-E283-889CD1502E1B}"/>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5" name="Picture 14">
            <a:extLst>
              <a:ext uri="{FF2B5EF4-FFF2-40B4-BE49-F238E27FC236}">
                <a16:creationId xmlns:a16="http://schemas.microsoft.com/office/drawing/2014/main" id="{55A2B3F6-9E75-C899-2AB6-AE0D5DE12DF9}"/>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6" name="Picture 15">
            <a:extLst>
              <a:ext uri="{FF2B5EF4-FFF2-40B4-BE49-F238E27FC236}">
                <a16:creationId xmlns:a16="http://schemas.microsoft.com/office/drawing/2014/main" id="{721832CE-1B81-C525-075F-ECCA997F88AF}"/>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0169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9DC33CC-E047-607F-0DC5-6DFFEC5E512E}"/>
              </a:ext>
            </a:extLst>
          </p:cNvPr>
          <p:cNvSpPr/>
          <p:nvPr userDrawn="1"/>
        </p:nvSpPr>
        <p:spPr>
          <a:xfrm>
            <a:off x="539552" y="3723393"/>
            <a:ext cx="792088" cy="792088"/>
          </a:xfrm>
          <a:prstGeom prst="ellipse">
            <a:avLst/>
          </a:prstGeom>
          <a:solidFill>
            <a:srgbClr val="525B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Oval 7">
            <a:extLst>
              <a:ext uri="{FF2B5EF4-FFF2-40B4-BE49-F238E27FC236}">
                <a16:creationId xmlns:a16="http://schemas.microsoft.com/office/drawing/2014/main" id="{29E98EA2-3023-6062-975E-69454CFCCF60}"/>
              </a:ext>
            </a:extLst>
          </p:cNvPr>
          <p:cNvSpPr/>
          <p:nvPr userDrawn="1"/>
        </p:nvSpPr>
        <p:spPr>
          <a:xfrm>
            <a:off x="539552" y="2272965"/>
            <a:ext cx="792088" cy="792088"/>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Oval 4">
            <a:extLst>
              <a:ext uri="{FF2B5EF4-FFF2-40B4-BE49-F238E27FC236}">
                <a16:creationId xmlns:a16="http://schemas.microsoft.com/office/drawing/2014/main" id="{51C602F3-CEC0-70AF-9504-0E65CDBE188B}"/>
              </a:ext>
            </a:extLst>
          </p:cNvPr>
          <p:cNvSpPr/>
          <p:nvPr userDrawn="1"/>
        </p:nvSpPr>
        <p:spPr>
          <a:xfrm>
            <a:off x="539552" y="843558"/>
            <a:ext cx="792088" cy="792088"/>
          </a:xfrm>
          <a:prstGeom prst="ellipse">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Naslov 1"/>
          <p:cNvSpPr>
            <a:spLocks noGrp="1"/>
          </p:cNvSpPr>
          <p:nvPr>
            <p:ph type="title" hasCustomPrompt="1"/>
          </p:nvPr>
        </p:nvSpPr>
        <p:spPr>
          <a:xfrm>
            <a:off x="1619672" y="267494"/>
            <a:ext cx="7486800" cy="576064"/>
          </a:xfrm>
        </p:spPr>
        <p:txBody>
          <a:bodyPr>
            <a:noAutofit/>
          </a:bodyPr>
          <a:lstStyle>
            <a:lvl1pPr algn="l">
              <a:defRPr sz="2700" b="0" i="0" baseline="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AGENDA</a:t>
            </a:r>
          </a:p>
        </p:txBody>
      </p:sp>
      <p:sp>
        <p:nvSpPr>
          <p:cNvPr id="19" name="Ograda besedila 3"/>
          <p:cNvSpPr>
            <a:spLocks noGrp="1"/>
          </p:cNvSpPr>
          <p:nvPr>
            <p:ph type="body" sz="half" idx="10" hasCustomPrompt="1"/>
          </p:nvPr>
        </p:nvSpPr>
        <p:spPr>
          <a:xfrm>
            <a:off x="1628156" y="1429914"/>
            <a:ext cx="5841851" cy="997819"/>
          </a:xfrm>
        </p:spPr>
        <p:txBody>
          <a:bodyPr>
            <a:normAutofit/>
          </a:bodyPr>
          <a:lstStyle>
            <a:lvl1pPr marL="285750" indent="-285750" algn="l">
              <a:buClr>
                <a:srgbClr val="F09D37"/>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20" name="Ograda besedila 3"/>
          <p:cNvSpPr>
            <a:spLocks noGrp="1"/>
          </p:cNvSpPr>
          <p:nvPr>
            <p:ph type="body" sz="half" idx="24" hasCustomPrompt="1"/>
          </p:nvPr>
        </p:nvSpPr>
        <p:spPr>
          <a:xfrm>
            <a:off x="1628156" y="1059582"/>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4" name="Ograda besedila 3"/>
          <p:cNvSpPr>
            <a:spLocks noGrp="1"/>
          </p:cNvSpPr>
          <p:nvPr>
            <p:ph type="body" sz="half" idx="25" hasCustomPrompt="1"/>
          </p:nvPr>
        </p:nvSpPr>
        <p:spPr>
          <a:xfrm>
            <a:off x="1619672" y="2855939"/>
            <a:ext cx="5841851" cy="997819"/>
          </a:xfrm>
        </p:spPr>
        <p:txBody>
          <a:bodyPr>
            <a:normAutofit/>
          </a:bodyPr>
          <a:lstStyle>
            <a:lvl1pPr marL="285750" indent="-285750" algn="l">
              <a:buClr>
                <a:srgbClr val="419588"/>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5" name="Ograda besedila 3"/>
          <p:cNvSpPr>
            <a:spLocks noGrp="1"/>
          </p:cNvSpPr>
          <p:nvPr>
            <p:ph type="body" sz="half" idx="26" hasCustomPrompt="1"/>
          </p:nvPr>
        </p:nvSpPr>
        <p:spPr>
          <a:xfrm>
            <a:off x="1619672" y="2485607"/>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6" name="Ograda besedila 3"/>
          <p:cNvSpPr>
            <a:spLocks noGrp="1"/>
          </p:cNvSpPr>
          <p:nvPr>
            <p:ph type="body" sz="half" idx="27" hasCustomPrompt="1"/>
          </p:nvPr>
        </p:nvSpPr>
        <p:spPr>
          <a:xfrm>
            <a:off x="1628156" y="4155926"/>
            <a:ext cx="5841851" cy="737506"/>
          </a:xfrm>
        </p:spPr>
        <p:txBody>
          <a:bodyPr>
            <a:normAutofit/>
          </a:bodyPr>
          <a:lstStyle>
            <a:lvl1pPr marL="285750" indent="-285750" algn="l">
              <a:buClr>
                <a:srgbClr val="525B9E"/>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7" name="Ograda besedila 3"/>
          <p:cNvSpPr>
            <a:spLocks noGrp="1"/>
          </p:cNvSpPr>
          <p:nvPr>
            <p:ph type="body" sz="half" idx="28" hasCustomPrompt="1"/>
          </p:nvPr>
        </p:nvSpPr>
        <p:spPr>
          <a:xfrm>
            <a:off x="1628156" y="3912184"/>
            <a:ext cx="5841851" cy="372557"/>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8" name="Ograda besedila 3"/>
          <p:cNvSpPr>
            <a:spLocks noGrp="1"/>
          </p:cNvSpPr>
          <p:nvPr>
            <p:ph type="body" sz="half" idx="29" hasCustomPrompt="1"/>
          </p:nvPr>
        </p:nvSpPr>
        <p:spPr>
          <a:xfrm>
            <a:off x="611560" y="2485608"/>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02</a:t>
            </a:r>
          </a:p>
        </p:txBody>
      </p:sp>
      <p:sp>
        <p:nvSpPr>
          <p:cNvPr id="39" name="Ograda besedila 3"/>
          <p:cNvSpPr>
            <a:spLocks noGrp="1"/>
          </p:cNvSpPr>
          <p:nvPr>
            <p:ph type="body" sz="half" idx="30" hasCustomPrompt="1"/>
          </p:nvPr>
        </p:nvSpPr>
        <p:spPr>
          <a:xfrm>
            <a:off x="602357" y="1059582"/>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01</a:t>
            </a:r>
          </a:p>
        </p:txBody>
      </p:sp>
      <p:sp>
        <p:nvSpPr>
          <p:cNvPr id="40" name="Ograda besedila 3"/>
          <p:cNvSpPr>
            <a:spLocks noGrp="1"/>
          </p:cNvSpPr>
          <p:nvPr>
            <p:ph type="body" sz="half" idx="31" hasCustomPrompt="1"/>
          </p:nvPr>
        </p:nvSpPr>
        <p:spPr>
          <a:xfrm>
            <a:off x="611560" y="3913296"/>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03</a:t>
            </a:r>
          </a:p>
        </p:txBody>
      </p:sp>
      <p:pic>
        <p:nvPicPr>
          <p:cNvPr id="14" name="Picture 13">
            <a:extLst>
              <a:ext uri="{FF2B5EF4-FFF2-40B4-BE49-F238E27FC236}">
                <a16:creationId xmlns:a16="http://schemas.microsoft.com/office/drawing/2014/main" id="{67375FC2-44E4-65C0-BEC2-84B5F901C0B9}"/>
              </a:ext>
            </a:extLst>
          </p:cNvPr>
          <p:cNvPicPr>
            <a:picLocks noChangeAspect="1"/>
          </p:cNvPicPr>
          <p:nvPr userDrawn="1"/>
        </p:nvPicPr>
        <p:blipFill>
          <a:blip r:embed="rId2"/>
          <a:stretch>
            <a:fillRect/>
          </a:stretch>
        </p:blipFill>
        <p:spPr>
          <a:xfrm rot="2248129">
            <a:off x="8169811" y="-433346"/>
            <a:ext cx="634507" cy="1208584"/>
          </a:xfrm>
          <a:prstGeom prst="rect">
            <a:avLst/>
          </a:prstGeom>
        </p:spPr>
      </p:pic>
      <p:pic>
        <p:nvPicPr>
          <p:cNvPr id="15" name="Picture 14">
            <a:extLst>
              <a:ext uri="{FF2B5EF4-FFF2-40B4-BE49-F238E27FC236}">
                <a16:creationId xmlns:a16="http://schemas.microsoft.com/office/drawing/2014/main" id="{3372B887-4739-975F-7AEA-D44EEB319D3C}"/>
              </a:ext>
            </a:extLst>
          </p:cNvPr>
          <p:cNvPicPr>
            <a:picLocks noChangeAspect="1"/>
          </p:cNvPicPr>
          <p:nvPr userDrawn="1"/>
        </p:nvPicPr>
        <p:blipFill>
          <a:blip r:embed="rId3"/>
          <a:stretch>
            <a:fillRect/>
          </a:stretch>
        </p:blipFill>
        <p:spPr>
          <a:xfrm>
            <a:off x="8541643" y="1033470"/>
            <a:ext cx="333408" cy="333408"/>
          </a:xfrm>
          <a:prstGeom prst="rect">
            <a:avLst/>
          </a:prstGeom>
        </p:spPr>
      </p:pic>
      <p:pic>
        <p:nvPicPr>
          <p:cNvPr id="16" name="Picture 15">
            <a:extLst>
              <a:ext uri="{FF2B5EF4-FFF2-40B4-BE49-F238E27FC236}">
                <a16:creationId xmlns:a16="http://schemas.microsoft.com/office/drawing/2014/main" id="{C29E243E-137E-DADE-1062-B452C625F169}"/>
              </a:ext>
            </a:extLst>
          </p:cNvPr>
          <p:cNvPicPr>
            <a:picLocks noChangeAspect="1"/>
          </p:cNvPicPr>
          <p:nvPr userDrawn="1"/>
        </p:nvPicPr>
        <p:blipFill>
          <a:blip r:embed="rId4"/>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27188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7254" y="351396"/>
            <a:ext cx="9144000" cy="857250"/>
          </a:xfrm>
        </p:spPr>
        <p:txBody>
          <a:bodyPr>
            <a:normAutofit/>
          </a:bodyPr>
          <a:lstStyle>
            <a:lvl1pPr algn="ctr">
              <a:defRPr sz="2700" b="0" i="0">
                <a:solidFill>
                  <a:srgbClr val="092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3" name="Ograda besedila 3">
            <a:extLst>
              <a:ext uri="{FF2B5EF4-FFF2-40B4-BE49-F238E27FC236}">
                <a16:creationId xmlns:a16="http://schemas.microsoft.com/office/drawing/2014/main" id="{9ABBAB80-79DA-4CA6-4613-57E7AACC9AEF}"/>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F45C80E0-DA4F-897D-F661-5ED32AE93C95}"/>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9" name="Picture 8">
            <a:extLst>
              <a:ext uri="{FF2B5EF4-FFF2-40B4-BE49-F238E27FC236}">
                <a16:creationId xmlns:a16="http://schemas.microsoft.com/office/drawing/2014/main" id="{804AE6BB-AE00-EFE0-E012-E948D95BD628}"/>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0" name="Picture 9">
            <a:extLst>
              <a:ext uri="{FF2B5EF4-FFF2-40B4-BE49-F238E27FC236}">
                <a16:creationId xmlns:a16="http://schemas.microsoft.com/office/drawing/2014/main" id="{5A347435-C584-E42A-3193-DB266597BC94}"/>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1" name="Picture 10">
            <a:extLst>
              <a:ext uri="{FF2B5EF4-FFF2-40B4-BE49-F238E27FC236}">
                <a16:creationId xmlns:a16="http://schemas.microsoft.com/office/drawing/2014/main" id="{158B6BF7-77E9-3512-2AFF-6580B3910228}"/>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2" name="Picture 11">
            <a:extLst>
              <a:ext uri="{FF2B5EF4-FFF2-40B4-BE49-F238E27FC236}">
                <a16:creationId xmlns:a16="http://schemas.microsoft.com/office/drawing/2014/main" id="{FBC3192C-3E3A-F1D5-A7AA-1CE4DD7F9DF3}"/>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2868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3816424" cy="1069628"/>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16" name="Ograda besedila 3"/>
          <p:cNvSpPr>
            <a:spLocks noGrp="1"/>
          </p:cNvSpPr>
          <p:nvPr>
            <p:ph type="body" sz="half" idx="10"/>
          </p:nvPr>
        </p:nvSpPr>
        <p:spPr>
          <a:xfrm>
            <a:off x="817240"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7" name="Ograda besedila 3"/>
          <p:cNvSpPr>
            <a:spLocks noGrp="1"/>
          </p:cNvSpPr>
          <p:nvPr>
            <p:ph type="body" sz="half" idx="11"/>
          </p:nvPr>
        </p:nvSpPr>
        <p:spPr>
          <a:xfrm>
            <a:off x="5004048"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pic>
        <p:nvPicPr>
          <p:cNvPr id="6" name="Picture 5">
            <a:extLst>
              <a:ext uri="{FF2B5EF4-FFF2-40B4-BE49-F238E27FC236}">
                <a16:creationId xmlns:a16="http://schemas.microsoft.com/office/drawing/2014/main" id="{0938EC1A-8805-9C1D-FCD0-B0F2898CBFCB}"/>
              </a:ext>
            </a:extLst>
          </p:cNvPr>
          <p:cNvPicPr>
            <a:picLocks noChangeAspect="1"/>
          </p:cNvPicPr>
          <p:nvPr userDrawn="1"/>
        </p:nvPicPr>
        <p:blipFill>
          <a:blip r:embed="rId3"/>
          <a:stretch>
            <a:fillRect/>
          </a:stretch>
        </p:blipFill>
        <p:spPr>
          <a:xfrm>
            <a:off x="4932040" y="-524594"/>
            <a:ext cx="1080120" cy="1080120"/>
          </a:xfrm>
          <a:prstGeom prst="rect">
            <a:avLst/>
          </a:prstGeom>
        </p:spPr>
      </p:pic>
      <p:pic>
        <p:nvPicPr>
          <p:cNvPr id="8" name="Picture 7">
            <a:extLst>
              <a:ext uri="{FF2B5EF4-FFF2-40B4-BE49-F238E27FC236}">
                <a16:creationId xmlns:a16="http://schemas.microsoft.com/office/drawing/2014/main" id="{2F2FE18A-EA33-50C6-97B5-5D25E03B7F93}"/>
              </a:ext>
            </a:extLst>
          </p:cNvPr>
          <p:cNvPicPr>
            <a:picLocks noChangeAspect="1"/>
          </p:cNvPicPr>
          <p:nvPr userDrawn="1"/>
        </p:nvPicPr>
        <p:blipFill>
          <a:blip r:embed="rId4"/>
          <a:stretch>
            <a:fillRect/>
          </a:stretch>
        </p:blipFill>
        <p:spPr>
          <a:xfrm rot="19730288">
            <a:off x="7433758" y="430901"/>
            <a:ext cx="654078" cy="1318877"/>
          </a:xfrm>
          <a:prstGeom prst="rect">
            <a:avLst/>
          </a:prstGeom>
        </p:spPr>
      </p:pic>
    </p:spTree>
    <p:extLst>
      <p:ext uri="{BB962C8B-B14F-4D97-AF65-F5344CB8AC3E}">
        <p14:creationId xmlns:p14="http://schemas.microsoft.com/office/powerpoint/2010/main" val="341214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hree contents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6059016" cy="720080"/>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3" name="Rounded Rectangle 2">
            <a:extLst>
              <a:ext uri="{FF2B5EF4-FFF2-40B4-BE49-F238E27FC236}">
                <a16:creationId xmlns:a16="http://schemas.microsoft.com/office/drawing/2014/main" id="{2288750C-E751-0532-FB20-082EB3C487CF}"/>
              </a:ext>
            </a:extLst>
          </p:cNvPr>
          <p:cNvSpPr/>
          <p:nvPr userDrawn="1"/>
        </p:nvSpPr>
        <p:spPr>
          <a:xfrm>
            <a:off x="817240" y="1632199"/>
            <a:ext cx="2118320" cy="2667743"/>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Rounded Rectangle 4">
            <a:extLst>
              <a:ext uri="{FF2B5EF4-FFF2-40B4-BE49-F238E27FC236}">
                <a16:creationId xmlns:a16="http://schemas.microsoft.com/office/drawing/2014/main" id="{EFD1826E-A671-F22C-120A-622B178EAFE1}"/>
              </a:ext>
            </a:extLst>
          </p:cNvPr>
          <p:cNvSpPr/>
          <p:nvPr userDrawn="1"/>
        </p:nvSpPr>
        <p:spPr>
          <a:xfrm>
            <a:off x="3460472" y="1632199"/>
            <a:ext cx="2118320" cy="2667743"/>
          </a:xfrm>
          <a:prstGeom prst="roundRect">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ounded Rectangle 5">
            <a:extLst>
              <a:ext uri="{FF2B5EF4-FFF2-40B4-BE49-F238E27FC236}">
                <a16:creationId xmlns:a16="http://schemas.microsoft.com/office/drawing/2014/main" id="{D0FF6974-097D-2767-9924-A4B7EE4B0D66}"/>
              </a:ext>
            </a:extLst>
          </p:cNvPr>
          <p:cNvSpPr/>
          <p:nvPr userDrawn="1"/>
        </p:nvSpPr>
        <p:spPr>
          <a:xfrm>
            <a:off x="6103704" y="1632199"/>
            <a:ext cx="2118320" cy="2667743"/>
          </a:xfrm>
          <a:prstGeom prst="roundRect">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Ograda besedila 3"/>
          <p:cNvSpPr>
            <a:spLocks noGrp="1"/>
          </p:cNvSpPr>
          <p:nvPr>
            <p:ph type="body" sz="half" idx="10"/>
          </p:nvPr>
        </p:nvSpPr>
        <p:spPr>
          <a:xfrm>
            <a:off x="817240" y="1776215"/>
            <a:ext cx="2118320"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7" name="Ograda besedila 3">
            <a:extLst>
              <a:ext uri="{FF2B5EF4-FFF2-40B4-BE49-F238E27FC236}">
                <a16:creationId xmlns:a16="http://schemas.microsoft.com/office/drawing/2014/main" id="{5432FE5D-73CA-00C3-BA15-57F69120E0E6}"/>
              </a:ext>
            </a:extLst>
          </p:cNvPr>
          <p:cNvSpPr>
            <a:spLocks noGrp="1"/>
          </p:cNvSpPr>
          <p:nvPr>
            <p:ph type="body" sz="half" idx="11"/>
          </p:nvPr>
        </p:nvSpPr>
        <p:spPr>
          <a:xfrm>
            <a:off x="3449961" y="1776215"/>
            <a:ext cx="2118320" cy="252372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8" name="Ograda besedila 3">
            <a:extLst>
              <a:ext uri="{FF2B5EF4-FFF2-40B4-BE49-F238E27FC236}">
                <a16:creationId xmlns:a16="http://schemas.microsoft.com/office/drawing/2014/main" id="{1A9574DE-90C7-78C9-8D74-C4BB2ECFDA2E}"/>
              </a:ext>
            </a:extLst>
          </p:cNvPr>
          <p:cNvSpPr>
            <a:spLocks noGrp="1"/>
          </p:cNvSpPr>
          <p:nvPr>
            <p:ph type="body" sz="half" idx="12"/>
          </p:nvPr>
        </p:nvSpPr>
        <p:spPr>
          <a:xfrm>
            <a:off x="6103704" y="1776215"/>
            <a:ext cx="2118320" cy="2523727"/>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Tree>
    <p:extLst>
      <p:ext uri="{BB962C8B-B14F-4D97-AF65-F5344CB8AC3E}">
        <p14:creationId xmlns:p14="http://schemas.microsoft.com/office/powerpoint/2010/main" val="36207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wo contents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B507BB-CC41-C97F-DCCE-254954FCDC18}"/>
              </a:ext>
            </a:extLst>
          </p:cNvPr>
          <p:cNvSpPr/>
          <p:nvPr userDrawn="1"/>
        </p:nvSpPr>
        <p:spPr>
          <a:xfrm>
            <a:off x="83101" y="0"/>
            <a:ext cx="29162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Picture Placeholder 7"/>
          <p:cNvSpPr>
            <a:spLocks noGrp="1"/>
          </p:cNvSpPr>
          <p:nvPr>
            <p:ph type="pic" sz="quarter" idx="11"/>
          </p:nvPr>
        </p:nvSpPr>
        <p:spPr>
          <a:xfrm>
            <a:off x="300565" y="-339502"/>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
        <p:nvSpPr>
          <p:cNvPr id="2" name="Naslov 1"/>
          <p:cNvSpPr>
            <a:spLocks noGrp="1"/>
          </p:cNvSpPr>
          <p:nvPr>
            <p:ph type="title" hasCustomPrompt="1"/>
          </p:nvPr>
        </p:nvSpPr>
        <p:spPr>
          <a:xfrm>
            <a:off x="3995936" y="339502"/>
            <a:ext cx="4847499"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011959"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B2D489F9-EDD7-714A-87D5-CC2FDCF98F40}"/>
              </a:ext>
            </a:extLst>
          </p:cNvPr>
          <p:cNvSpPr>
            <a:spLocks noGrp="1"/>
          </p:cNvSpPr>
          <p:nvPr>
            <p:ph type="body" sz="half" idx="12"/>
          </p:nvPr>
        </p:nvSpPr>
        <p:spPr>
          <a:xfrm>
            <a:off x="6489407"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E157AB49-221C-D059-B987-3C846654AC4C}"/>
              </a:ext>
            </a:extLst>
          </p:cNvPr>
          <p:cNvPicPr>
            <a:picLocks noChangeAspect="1"/>
          </p:cNvPicPr>
          <p:nvPr userDrawn="1"/>
        </p:nvPicPr>
        <p:blipFill>
          <a:blip r:embed="rId2"/>
          <a:stretch>
            <a:fillRect/>
          </a:stretch>
        </p:blipFill>
        <p:spPr>
          <a:xfrm>
            <a:off x="183358" y="4482954"/>
            <a:ext cx="490795" cy="490795"/>
          </a:xfrm>
          <a:prstGeom prst="rect">
            <a:avLst/>
          </a:prstGeom>
        </p:spPr>
      </p:pic>
      <p:sp>
        <p:nvSpPr>
          <p:cNvPr id="10" name="Oval 9">
            <a:extLst>
              <a:ext uri="{FF2B5EF4-FFF2-40B4-BE49-F238E27FC236}">
                <a16:creationId xmlns:a16="http://schemas.microsoft.com/office/drawing/2014/main" id="{71CC241C-FF67-3896-84B4-8A68DC180067}"/>
              </a:ext>
            </a:extLst>
          </p:cNvPr>
          <p:cNvSpPr/>
          <p:nvPr userDrawn="1"/>
        </p:nvSpPr>
        <p:spPr>
          <a:xfrm>
            <a:off x="8676438" y="172505"/>
            <a:ext cx="333993" cy="333993"/>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Picture 11">
            <a:extLst>
              <a:ext uri="{FF2B5EF4-FFF2-40B4-BE49-F238E27FC236}">
                <a16:creationId xmlns:a16="http://schemas.microsoft.com/office/drawing/2014/main" id="{8E2D28C9-45E3-4439-B9EE-38A6925C1589}"/>
              </a:ext>
            </a:extLst>
          </p:cNvPr>
          <p:cNvPicPr>
            <a:picLocks noChangeAspect="1"/>
          </p:cNvPicPr>
          <p:nvPr userDrawn="1"/>
        </p:nvPicPr>
        <p:blipFill>
          <a:blip r:embed="rId3"/>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79004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s + picture (right)">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11559" y="509069"/>
            <a:ext cx="4648915"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11559" y="1220342"/>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2C9CB493-0F17-5A45-A76A-D31A98A52619}"/>
              </a:ext>
            </a:extLst>
          </p:cNvPr>
          <p:cNvSpPr>
            <a:spLocks noGrp="1"/>
          </p:cNvSpPr>
          <p:nvPr>
            <p:ph type="body" sz="half" idx="12"/>
          </p:nvPr>
        </p:nvSpPr>
        <p:spPr>
          <a:xfrm>
            <a:off x="2806333" y="1220341"/>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FE9D718C-DD6C-79C7-B56D-06453B03AE96}"/>
              </a:ext>
            </a:extLst>
          </p:cNvPr>
          <p:cNvPicPr>
            <a:picLocks noChangeAspect="1"/>
          </p:cNvPicPr>
          <p:nvPr userDrawn="1"/>
        </p:nvPicPr>
        <p:blipFill>
          <a:blip r:embed="rId2"/>
          <a:stretch>
            <a:fillRect/>
          </a:stretch>
        </p:blipFill>
        <p:spPr>
          <a:xfrm rot="19871050">
            <a:off x="5164210" y="3749423"/>
            <a:ext cx="424157" cy="807918"/>
          </a:xfrm>
          <a:prstGeom prst="rect">
            <a:avLst/>
          </a:prstGeom>
        </p:spPr>
      </p:pic>
      <p:pic>
        <p:nvPicPr>
          <p:cNvPr id="10" name="Picture 9">
            <a:extLst>
              <a:ext uri="{FF2B5EF4-FFF2-40B4-BE49-F238E27FC236}">
                <a16:creationId xmlns:a16="http://schemas.microsoft.com/office/drawing/2014/main" id="{5F27AF02-FB44-1336-FE2E-6E4F282B672A}"/>
              </a:ext>
            </a:extLst>
          </p:cNvPr>
          <p:cNvPicPr>
            <a:picLocks noChangeAspect="1"/>
          </p:cNvPicPr>
          <p:nvPr userDrawn="1"/>
        </p:nvPicPr>
        <p:blipFill>
          <a:blip r:embed="rId3"/>
          <a:stretch>
            <a:fillRect/>
          </a:stretch>
        </p:blipFill>
        <p:spPr>
          <a:xfrm>
            <a:off x="4705155" y="159465"/>
            <a:ext cx="374494" cy="374494"/>
          </a:xfrm>
          <a:prstGeom prst="rect">
            <a:avLst/>
          </a:prstGeom>
        </p:spPr>
      </p:pic>
      <p:pic>
        <p:nvPicPr>
          <p:cNvPr id="12" name="Picture 11">
            <a:extLst>
              <a:ext uri="{FF2B5EF4-FFF2-40B4-BE49-F238E27FC236}">
                <a16:creationId xmlns:a16="http://schemas.microsoft.com/office/drawing/2014/main" id="{25A19970-5E02-97ED-288D-B5C8870185B7}"/>
              </a:ext>
            </a:extLst>
          </p:cNvPr>
          <p:cNvPicPr>
            <a:picLocks noChangeAspect="1"/>
          </p:cNvPicPr>
          <p:nvPr userDrawn="1"/>
        </p:nvPicPr>
        <p:blipFill>
          <a:blip r:embed="rId4"/>
          <a:stretch>
            <a:fillRect/>
          </a:stretch>
        </p:blipFill>
        <p:spPr>
          <a:xfrm>
            <a:off x="411559" y="4543999"/>
            <a:ext cx="1133273" cy="290442"/>
          </a:xfrm>
          <a:prstGeom prst="rect">
            <a:avLst/>
          </a:prstGeom>
        </p:spPr>
      </p:pic>
      <p:sp>
        <p:nvSpPr>
          <p:cNvPr id="5" name="Picture Placeholder 7">
            <a:extLst>
              <a:ext uri="{FF2B5EF4-FFF2-40B4-BE49-F238E27FC236}">
                <a16:creationId xmlns:a16="http://schemas.microsoft.com/office/drawing/2014/main" id="{23A18B1B-7280-5735-A17A-0745752DD3E7}"/>
              </a:ext>
            </a:extLst>
          </p:cNvPr>
          <p:cNvSpPr>
            <a:spLocks noGrp="1"/>
          </p:cNvSpPr>
          <p:nvPr>
            <p:ph type="pic" sz="quarter" idx="11"/>
          </p:nvPr>
        </p:nvSpPr>
        <p:spPr>
          <a:xfrm>
            <a:off x="5436096" y="-329471"/>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Tree>
    <p:extLst>
      <p:ext uri="{BB962C8B-B14F-4D97-AF65-F5344CB8AC3E}">
        <p14:creationId xmlns:p14="http://schemas.microsoft.com/office/powerpoint/2010/main" val="352770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one content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2FAF5-385C-F260-CC1F-5438FFC959CB}"/>
              </a:ext>
            </a:extLst>
          </p:cNvPr>
          <p:cNvSpPr/>
          <p:nvPr userDrawn="1"/>
        </p:nvSpPr>
        <p:spPr>
          <a:xfrm>
            <a:off x="34082" y="-2769"/>
            <a:ext cx="4429397"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Picture Placeholder 7"/>
          <p:cNvSpPr>
            <a:spLocks noGrp="1"/>
          </p:cNvSpPr>
          <p:nvPr>
            <p:ph type="pic" sz="quarter" idx="11" hasCustomPrompt="1"/>
          </p:nvPr>
        </p:nvSpPr>
        <p:spPr>
          <a:xfrm>
            <a:off x="465307"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
        <p:nvSpPr>
          <p:cNvPr id="2" name="Naslov 1"/>
          <p:cNvSpPr>
            <a:spLocks noGrp="1"/>
          </p:cNvSpPr>
          <p:nvPr>
            <p:ph type="title" hasCustomPrompt="1"/>
          </p:nvPr>
        </p:nvSpPr>
        <p:spPr>
          <a:xfrm>
            <a:off x="5364088" y="267493"/>
            <a:ext cx="3024336" cy="945398"/>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9743553E-71DB-0143-8808-CE1BF3FF699A}"/>
              </a:ext>
            </a:extLst>
          </p:cNvPr>
          <p:cNvSpPr>
            <a:spLocks noGrp="1"/>
          </p:cNvSpPr>
          <p:nvPr>
            <p:ph type="body" sz="half" idx="12"/>
          </p:nvPr>
        </p:nvSpPr>
        <p:spPr>
          <a:xfrm>
            <a:off x="5380111" y="1419623"/>
            <a:ext cx="3024330" cy="3168351"/>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996F181A-3064-A130-52ED-4E851BEBF321}"/>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5" name="Oval 4">
            <a:extLst>
              <a:ext uri="{FF2B5EF4-FFF2-40B4-BE49-F238E27FC236}">
                <a16:creationId xmlns:a16="http://schemas.microsoft.com/office/drawing/2014/main" id="{20AB617D-23F6-0D9A-C01F-CBAD3EF6EF39}"/>
              </a:ext>
            </a:extLst>
          </p:cNvPr>
          <p:cNvSpPr/>
          <p:nvPr userDrawn="1"/>
        </p:nvSpPr>
        <p:spPr>
          <a:xfrm>
            <a:off x="4191212" y="386791"/>
            <a:ext cx="543195" cy="543195"/>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7" name="Picture 6">
            <a:extLst>
              <a:ext uri="{FF2B5EF4-FFF2-40B4-BE49-F238E27FC236}">
                <a16:creationId xmlns:a16="http://schemas.microsoft.com/office/drawing/2014/main" id="{4CB855CC-6117-5230-61BE-468DF30DBD60}"/>
              </a:ext>
            </a:extLst>
          </p:cNvPr>
          <p:cNvPicPr>
            <a:picLocks noChangeAspect="1"/>
          </p:cNvPicPr>
          <p:nvPr userDrawn="1"/>
        </p:nvPicPr>
        <p:blipFill>
          <a:blip r:embed="rId3"/>
          <a:stretch>
            <a:fillRect/>
          </a:stretch>
        </p:blipFill>
        <p:spPr>
          <a:xfrm rot="19871050">
            <a:off x="4359922" y="4015156"/>
            <a:ext cx="424157" cy="807918"/>
          </a:xfrm>
          <a:prstGeom prst="rect">
            <a:avLst/>
          </a:prstGeom>
        </p:spPr>
      </p:pic>
    </p:spTree>
    <p:extLst>
      <p:ext uri="{BB962C8B-B14F-4D97-AF65-F5344CB8AC3E}">
        <p14:creationId xmlns:p14="http://schemas.microsoft.com/office/powerpoint/2010/main" val="10542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ne content + picture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A5F972-92BC-4658-B860-5174120759B6}"/>
              </a:ext>
            </a:extLst>
          </p:cNvPr>
          <p:cNvSpPr/>
          <p:nvPr userDrawn="1"/>
        </p:nvSpPr>
        <p:spPr>
          <a:xfrm>
            <a:off x="4680520" y="0"/>
            <a:ext cx="446348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Naslov 1"/>
          <p:cNvSpPr>
            <a:spLocks noGrp="1"/>
          </p:cNvSpPr>
          <p:nvPr>
            <p:ph type="title" hasCustomPrompt="1"/>
          </p:nvPr>
        </p:nvSpPr>
        <p:spPr>
          <a:xfrm>
            <a:off x="683567" y="165204"/>
            <a:ext cx="3024323" cy="93230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1A35C2A5-846C-6246-9220-6E68C6AA5C51}"/>
              </a:ext>
            </a:extLst>
          </p:cNvPr>
          <p:cNvSpPr>
            <a:spLocks noGrp="1"/>
          </p:cNvSpPr>
          <p:nvPr>
            <p:ph type="body" sz="half" idx="12"/>
          </p:nvPr>
        </p:nvSpPr>
        <p:spPr>
          <a:xfrm>
            <a:off x="683574" y="1275606"/>
            <a:ext cx="3024330" cy="3375084"/>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B5C5BA28-508A-4E05-C6E2-2548E30B5996}"/>
              </a:ext>
            </a:extLst>
          </p:cNvPr>
          <p:cNvPicPr>
            <a:picLocks noChangeAspect="1"/>
          </p:cNvPicPr>
          <p:nvPr userDrawn="1"/>
        </p:nvPicPr>
        <p:blipFill>
          <a:blip r:embed="rId2"/>
          <a:stretch>
            <a:fillRect/>
          </a:stretch>
        </p:blipFill>
        <p:spPr>
          <a:xfrm>
            <a:off x="411559" y="4543999"/>
            <a:ext cx="1133273" cy="290442"/>
          </a:xfrm>
          <a:prstGeom prst="rect">
            <a:avLst/>
          </a:prstGeom>
        </p:spPr>
      </p:pic>
      <p:pic>
        <p:nvPicPr>
          <p:cNvPr id="3" name="Picture 2">
            <a:extLst>
              <a:ext uri="{FF2B5EF4-FFF2-40B4-BE49-F238E27FC236}">
                <a16:creationId xmlns:a16="http://schemas.microsoft.com/office/drawing/2014/main" id="{3E7A2821-3A1C-CE62-C895-5016DAE41907}"/>
              </a:ext>
            </a:extLst>
          </p:cNvPr>
          <p:cNvPicPr>
            <a:picLocks noChangeAspect="1"/>
          </p:cNvPicPr>
          <p:nvPr userDrawn="1"/>
        </p:nvPicPr>
        <p:blipFill>
          <a:blip r:embed="rId3"/>
          <a:stretch>
            <a:fillRect/>
          </a:stretch>
        </p:blipFill>
        <p:spPr>
          <a:xfrm>
            <a:off x="4319973" y="593459"/>
            <a:ext cx="504054" cy="504054"/>
          </a:xfrm>
          <a:prstGeom prst="rect">
            <a:avLst/>
          </a:prstGeom>
        </p:spPr>
      </p:pic>
      <p:pic>
        <p:nvPicPr>
          <p:cNvPr id="5" name="Picture 4">
            <a:extLst>
              <a:ext uri="{FF2B5EF4-FFF2-40B4-BE49-F238E27FC236}">
                <a16:creationId xmlns:a16="http://schemas.microsoft.com/office/drawing/2014/main" id="{0FA01447-961A-9084-EF92-D4561A4C135C}"/>
              </a:ext>
            </a:extLst>
          </p:cNvPr>
          <p:cNvPicPr>
            <a:picLocks noChangeAspect="1"/>
          </p:cNvPicPr>
          <p:nvPr userDrawn="1"/>
        </p:nvPicPr>
        <p:blipFill>
          <a:blip r:embed="rId4"/>
          <a:stretch>
            <a:fillRect/>
          </a:stretch>
        </p:blipFill>
        <p:spPr>
          <a:xfrm rot="19730288">
            <a:off x="2927215" y="4381484"/>
            <a:ext cx="305235" cy="615473"/>
          </a:xfrm>
          <a:prstGeom prst="rect">
            <a:avLst/>
          </a:prstGeom>
        </p:spPr>
      </p:pic>
      <p:sp>
        <p:nvSpPr>
          <p:cNvPr id="4" name="Picture Placeholder 7">
            <a:extLst>
              <a:ext uri="{FF2B5EF4-FFF2-40B4-BE49-F238E27FC236}">
                <a16:creationId xmlns:a16="http://schemas.microsoft.com/office/drawing/2014/main" id="{9D3A4CC2-7141-EE2E-C5E8-753F03988726}"/>
              </a:ext>
            </a:extLst>
          </p:cNvPr>
          <p:cNvSpPr>
            <a:spLocks noGrp="1"/>
          </p:cNvSpPr>
          <p:nvPr>
            <p:ph type="pic" sz="quarter" idx="11" hasCustomPrompt="1"/>
          </p:nvPr>
        </p:nvSpPr>
        <p:spPr>
          <a:xfrm>
            <a:off x="4680506"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Tree>
    <p:extLst>
      <p:ext uri="{BB962C8B-B14F-4D97-AF65-F5344CB8AC3E}">
        <p14:creationId xmlns:p14="http://schemas.microsoft.com/office/powerpoint/2010/main" val="219886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4" name="Naslov 1">
            <a:extLst>
              <a:ext uri="{FF2B5EF4-FFF2-40B4-BE49-F238E27FC236}">
                <a16:creationId xmlns:a16="http://schemas.microsoft.com/office/drawing/2014/main" id="{64C2F200-93A2-C012-A522-0805C52AFEB0}"/>
              </a:ext>
            </a:extLst>
          </p:cNvPr>
          <p:cNvSpPr txBox="1">
            <a:spLocks/>
          </p:cNvSpPr>
          <p:nvPr userDrawn="1"/>
        </p:nvSpPr>
        <p:spPr>
          <a:xfrm>
            <a:off x="2607878" y="2115787"/>
            <a:ext cx="3928244" cy="9166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sl-SI" sz="3200" b="0" i="0" dirty="0">
                <a:solidFill>
                  <a:srgbClr val="2C303C"/>
                </a:solidFill>
                <a:latin typeface="Arial Nova" panose="020B0504020202020204" pitchFamily="34" charset="0"/>
              </a:rPr>
              <a:t>THANK YOU FOR YOUR ATTENTION!</a:t>
            </a:r>
          </a:p>
        </p:txBody>
      </p:sp>
      <p:sp>
        <p:nvSpPr>
          <p:cNvPr id="9" name="Pravokotnik 1">
            <a:extLst>
              <a:ext uri="{FF2B5EF4-FFF2-40B4-BE49-F238E27FC236}">
                <a16:creationId xmlns:a16="http://schemas.microsoft.com/office/drawing/2014/main" id="{22599CD3-E382-ECF9-E4E4-A632FA74BD05}"/>
              </a:ext>
            </a:extLst>
          </p:cNvPr>
          <p:cNvSpPr/>
          <p:nvPr userDrawn="1"/>
        </p:nvSpPr>
        <p:spPr>
          <a:xfrm>
            <a:off x="0" y="4288270"/>
            <a:ext cx="92525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grada besedila 3">
            <a:extLst>
              <a:ext uri="{FF2B5EF4-FFF2-40B4-BE49-F238E27FC236}">
                <a16:creationId xmlns:a16="http://schemas.microsoft.com/office/drawing/2014/main" id="{F0D6E019-6435-3917-B3E9-EC81577972B2}"/>
              </a:ext>
            </a:extLst>
          </p:cNvPr>
          <p:cNvSpPr>
            <a:spLocks noGrp="1"/>
          </p:cNvSpPr>
          <p:nvPr>
            <p:ph type="body" sz="half" idx="12" hasCustomPrompt="1"/>
          </p:nvPr>
        </p:nvSpPr>
        <p:spPr>
          <a:xfrm>
            <a:off x="3059835" y="3244879"/>
            <a:ext cx="3024330" cy="366930"/>
          </a:xfrm>
        </p:spPr>
        <p:txBody>
          <a:bodyPr>
            <a:normAutofit/>
          </a:bodyPr>
          <a:lstStyle>
            <a:lvl1pPr marL="0" indent="0" algn="ctr">
              <a:buClr>
                <a:srgbClr val="FBB714"/>
              </a:buClr>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Name and Surname</a:t>
            </a:r>
          </a:p>
        </p:txBody>
      </p:sp>
      <p:pic>
        <p:nvPicPr>
          <p:cNvPr id="2" name="Picture 1">
            <a:extLst>
              <a:ext uri="{FF2B5EF4-FFF2-40B4-BE49-F238E27FC236}">
                <a16:creationId xmlns:a16="http://schemas.microsoft.com/office/drawing/2014/main" id="{A03CBD61-2EA1-4797-013D-1F5306264A37}"/>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1716E8C5-0242-E2E3-9AB5-E4C1933E8AB7}"/>
              </a:ext>
            </a:extLst>
          </p:cNvPr>
          <p:cNvPicPr>
            <a:picLocks noChangeAspect="1"/>
          </p:cNvPicPr>
          <p:nvPr userDrawn="1"/>
        </p:nvPicPr>
        <p:blipFill>
          <a:blip r:embed="rId3"/>
          <a:stretch>
            <a:fillRect/>
          </a:stretch>
        </p:blipFill>
        <p:spPr>
          <a:xfrm>
            <a:off x="6997560" y="875344"/>
            <a:ext cx="1462062" cy="1462062"/>
          </a:xfrm>
          <a:prstGeom prst="rect">
            <a:avLst/>
          </a:prstGeom>
        </p:spPr>
      </p:pic>
      <p:pic>
        <p:nvPicPr>
          <p:cNvPr id="6" name="Picture 5">
            <a:extLst>
              <a:ext uri="{FF2B5EF4-FFF2-40B4-BE49-F238E27FC236}">
                <a16:creationId xmlns:a16="http://schemas.microsoft.com/office/drawing/2014/main" id="{9C49C130-FF9B-8EC3-2528-591B8C52770A}"/>
              </a:ext>
            </a:extLst>
          </p:cNvPr>
          <p:cNvPicPr>
            <a:picLocks noChangeAspect="1"/>
          </p:cNvPicPr>
          <p:nvPr userDrawn="1"/>
        </p:nvPicPr>
        <p:blipFill>
          <a:blip r:embed="rId4"/>
          <a:stretch>
            <a:fillRect/>
          </a:stretch>
        </p:blipFill>
        <p:spPr>
          <a:xfrm rot="2248129">
            <a:off x="6954469" y="3113455"/>
            <a:ext cx="1548244" cy="2949036"/>
          </a:xfrm>
          <a:prstGeom prst="rect">
            <a:avLst/>
          </a:prstGeom>
        </p:spPr>
      </p:pic>
      <p:pic>
        <p:nvPicPr>
          <p:cNvPr id="7" name="Picture 6">
            <a:extLst>
              <a:ext uri="{FF2B5EF4-FFF2-40B4-BE49-F238E27FC236}">
                <a16:creationId xmlns:a16="http://schemas.microsoft.com/office/drawing/2014/main" id="{32D36094-DD2D-A7E6-B652-6F33F03F1EAA}"/>
              </a:ext>
            </a:extLst>
          </p:cNvPr>
          <p:cNvPicPr>
            <a:picLocks noChangeAspect="1"/>
          </p:cNvPicPr>
          <p:nvPr userDrawn="1"/>
        </p:nvPicPr>
        <p:blipFill>
          <a:blip r:embed="rId5"/>
          <a:stretch>
            <a:fillRect/>
          </a:stretch>
        </p:blipFill>
        <p:spPr>
          <a:xfrm rot="19730288">
            <a:off x="604297" y="2514548"/>
            <a:ext cx="1142969" cy="2304675"/>
          </a:xfrm>
          <a:prstGeom prst="rect">
            <a:avLst/>
          </a:prstGeom>
        </p:spPr>
      </p:pic>
      <p:pic>
        <p:nvPicPr>
          <p:cNvPr id="8" name="Picture 7">
            <a:extLst>
              <a:ext uri="{FF2B5EF4-FFF2-40B4-BE49-F238E27FC236}">
                <a16:creationId xmlns:a16="http://schemas.microsoft.com/office/drawing/2014/main" id="{2BB9C1C6-41CC-2776-B247-A6CAF01F25A7}"/>
              </a:ext>
            </a:extLst>
          </p:cNvPr>
          <p:cNvPicPr>
            <a:picLocks noChangeAspect="1"/>
          </p:cNvPicPr>
          <p:nvPr userDrawn="1"/>
        </p:nvPicPr>
        <p:blipFill>
          <a:blip r:embed="rId6"/>
          <a:stretch>
            <a:fillRect/>
          </a:stretch>
        </p:blipFill>
        <p:spPr>
          <a:xfrm>
            <a:off x="2843808" y="-391646"/>
            <a:ext cx="1276180" cy="1276180"/>
          </a:xfrm>
          <a:prstGeom prst="rect">
            <a:avLst/>
          </a:prstGeom>
        </p:spPr>
      </p:pic>
    </p:spTree>
    <p:extLst>
      <p:ext uri="{BB962C8B-B14F-4D97-AF65-F5344CB8AC3E}">
        <p14:creationId xmlns:p14="http://schemas.microsoft.com/office/powerpoint/2010/main" val="1108420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Description Slide ">
    <p:spTree>
      <p:nvGrpSpPr>
        <p:cNvPr id="1" name=""/>
        <p:cNvGrpSpPr/>
        <p:nvPr/>
      </p:nvGrpSpPr>
      <p:grpSpPr>
        <a:xfrm>
          <a:off x="0" y="0"/>
          <a:ext cx="0" cy="0"/>
          <a:chOff x="0" y="0"/>
          <a:chExt cx="0" cy="0"/>
        </a:xfrm>
      </p:grpSpPr>
      <p:sp>
        <p:nvSpPr>
          <p:cNvPr id="2" name="PoljeZBesedilom 1"/>
          <p:cNvSpPr txBox="1"/>
          <p:nvPr userDrawn="1"/>
        </p:nvSpPr>
        <p:spPr>
          <a:xfrm>
            <a:off x="0" y="1275606"/>
            <a:ext cx="9144000" cy="400110"/>
          </a:xfrm>
          <a:prstGeom prst="rect">
            <a:avLst/>
          </a:prstGeom>
          <a:noFill/>
        </p:spPr>
        <p:txBody>
          <a:bodyPr wrap="square" rtlCol="0">
            <a:spAutoFit/>
          </a:bodyPr>
          <a:lstStyle/>
          <a:p>
            <a:pPr algn="ctr"/>
            <a:r>
              <a:rPr lang="sl-SI" sz="2000" b="0" i="0" dirty="0">
                <a:solidFill>
                  <a:srgbClr val="09203C"/>
                </a:solidFill>
                <a:latin typeface="Arial Nova" panose="020B0504020202020204" pitchFamily="34" charset="0"/>
                <a:ea typeface="Avenir Next Demi Bold" charset="0"/>
                <a:cs typeface="Arial" panose="020B0604020202020204" pitchFamily="34" charset="0"/>
              </a:rPr>
              <a:t>Short description of EngageAll</a:t>
            </a:r>
          </a:p>
        </p:txBody>
      </p:sp>
      <p:pic>
        <p:nvPicPr>
          <p:cNvPr id="4" name="Picture 3">
            <a:extLst>
              <a:ext uri="{FF2B5EF4-FFF2-40B4-BE49-F238E27FC236}">
                <a16:creationId xmlns:a16="http://schemas.microsoft.com/office/drawing/2014/main" id="{CD377322-F733-A338-A421-922B2A3094ED}"/>
              </a:ext>
            </a:extLst>
          </p:cNvPr>
          <p:cNvPicPr>
            <a:picLocks noChangeAspect="1"/>
          </p:cNvPicPr>
          <p:nvPr userDrawn="1"/>
        </p:nvPicPr>
        <p:blipFill>
          <a:blip r:embed="rId2"/>
          <a:stretch>
            <a:fillRect/>
          </a:stretch>
        </p:blipFill>
        <p:spPr>
          <a:xfrm>
            <a:off x="7524328" y="355471"/>
            <a:ext cx="1120190" cy="1120190"/>
          </a:xfrm>
          <a:prstGeom prst="rect">
            <a:avLst/>
          </a:prstGeom>
        </p:spPr>
      </p:pic>
      <p:pic>
        <p:nvPicPr>
          <p:cNvPr id="5" name="Picture 4">
            <a:extLst>
              <a:ext uri="{FF2B5EF4-FFF2-40B4-BE49-F238E27FC236}">
                <a16:creationId xmlns:a16="http://schemas.microsoft.com/office/drawing/2014/main" id="{E5758C6F-7334-CEFB-0645-B1DDC04CE136}"/>
              </a:ext>
            </a:extLst>
          </p:cNvPr>
          <p:cNvPicPr>
            <a:picLocks noChangeAspect="1"/>
          </p:cNvPicPr>
          <p:nvPr userDrawn="1"/>
        </p:nvPicPr>
        <p:blipFill>
          <a:blip r:embed="rId3"/>
          <a:stretch>
            <a:fillRect/>
          </a:stretch>
        </p:blipFill>
        <p:spPr>
          <a:xfrm>
            <a:off x="2843808" y="-391646"/>
            <a:ext cx="1276180" cy="1276180"/>
          </a:xfrm>
          <a:prstGeom prst="rect">
            <a:avLst/>
          </a:prstGeom>
        </p:spPr>
      </p:pic>
      <p:sp>
        <p:nvSpPr>
          <p:cNvPr id="3" name="TextBox 2">
            <a:extLst>
              <a:ext uri="{FF2B5EF4-FFF2-40B4-BE49-F238E27FC236}">
                <a16:creationId xmlns:a16="http://schemas.microsoft.com/office/drawing/2014/main" id="{8DDCB4B7-31EF-5149-C8C3-F7ADB08F1D3F}"/>
              </a:ext>
            </a:extLst>
          </p:cNvPr>
          <p:cNvSpPr txBox="1"/>
          <p:nvPr userDrawn="1"/>
        </p:nvSpPr>
        <p:spPr>
          <a:xfrm>
            <a:off x="1547664" y="1875129"/>
            <a:ext cx="5832648" cy="2492990"/>
          </a:xfrm>
          <a:prstGeom prst="rect">
            <a:avLst/>
          </a:prstGeom>
          <a:noFill/>
        </p:spPr>
        <p:txBody>
          <a:bodyPr wrap="square" rtlCol="0">
            <a:spAutoFit/>
          </a:bodyPr>
          <a:lstStyle/>
          <a:p>
            <a:pPr algn="just"/>
            <a:r>
              <a:rPr lang="en-GB" sz="1200" dirty="0">
                <a:effectLst/>
                <a:latin typeface="Helvetica" pitchFamily="2" charset="0"/>
                <a:ea typeface="Calibri" panose="020F0502020204030204" pitchFamily="34" charset="0"/>
                <a:cs typeface="Times New Roman" panose="02020603050405020304" pitchFamily="18" charset="0"/>
              </a:rPr>
              <a:t>The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project aims to empower students at Professional Higher Education (PHE) institutions to participate in student engagement and civic activities, regardless of their background. It addresses the often-overlooked impact of student engagement on learning and the essential, transferable skills gained through these experiences.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 </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emphasises the crucial role of PHE institutions in fostering active citizenship and highlights the wide-ranging benefits of student involvement beyond academic study. This includes participation in institutional initiatives, local community projects, and activities addressing broader societal challenges.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With a focus on the unique and diverse student body within PHE,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addresses the specific challenges students face in balancing academic commitments with extracurricular activities.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12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chnical Slide">
    <p:bg>
      <p:bgPr>
        <a:solidFill>
          <a:schemeClr val="bg1"/>
        </a:solidFill>
        <a:effectLst/>
      </p:bgPr>
    </p:bg>
    <p:spTree>
      <p:nvGrpSpPr>
        <p:cNvPr id="1" name=""/>
        <p:cNvGrpSpPr/>
        <p:nvPr/>
      </p:nvGrpSpPr>
      <p:grpSpPr>
        <a:xfrm>
          <a:off x="0" y="0"/>
          <a:ext cx="0" cy="0"/>
          <a:chOff x="0" y="0"/>
          <a:chExt cx="0" cy="0"/>
        </a:xfrm>
      </p:grpSpPr>
      <p:sp>
        <p:nvSpPr>
          <p:cNvPr id="10" name="PoljeZBesedilom 9"/>
          <p:cNvSpPr txBox="1"/>
          <p:nvPr userDrawn="1"/>
        </p:nvSpPr>
        <p:spPr>
          <a:xfrm>
            <a:off x="937111" y="843661"/>
            <a:ext cx="5291073" cy="31700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The European Commission support for the production of this publication does not constitute an endorsement of the contents which reflects the views only of the authors, and the Commission cannot be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held responsible for any use which may be made of the information contained therein.</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This work is licensed under a Creative Commons Attribution </a:t>
            </a: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4.0 International License.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You are free to:</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Share — copy and redistribute the material in any medium or format</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Adapt — remix, transform, and build upon the material</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for any purpose, even commercially.</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The licensor cannot revoke these freedoms as long as you follow the license terms.</a:t>
            </a: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sl-SI" sz="800" b="0" i="0" dirty="0" err="1">
                <a:solidFill>
                  <a:schemeClr val="tx1"/>
                </a:solidFill>
                <a:latin typeface="Arial Nova" panose="020B0504020202020204" pitchFamily="34" charset="0"/>
                <a:ea typeface="Avenir Next Medium" charset="0"/>
                <a:cs typeface="Arial" panose="020B0604020202020204" pitchFamily="34" charset="0"/>
              </a:rPr>
              <a:t>Under</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the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following</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conditions</a:t>
            </a:r>
            <a:r>
              <a:rPr lang="sl-SI" sz="800" b="0" i="0" dirty="0">
                <a:solidFill>
                  <a:schemeClr val="tx1"/>
                </a:solidFill>
                <a:latin typeface="Arial Nova" panose="020B0504020202020204" pitchFamily="34" charset="0"/>
                <a:ea typeface="Avenir Next Medium" charset="0"/>
                <a:cs typeface="Arial" panose="020B0604020202020204" pitchFamily="34" charset="0"/>
              </a:rPr>
              <a:t>:</a:t>
            </a: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Attribution — You must give appropriate credit, provide a link to the license, and</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indicate if changes were made. You may do so in any reasonable manner, but not in any way that suggests the licensor endorses you or your use.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 If you remix, transform, or build upon the material, you must distribute your contributions under the same license as the original.</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No additional restrictions — You may not apply legal terms or technological </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bg1"/>
              </a:solidFill>
              <a:latin typeface="Arial Nova" panose="020B05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b="0" i="0" dirty="0">
              <a:solidFill>
                <a:schemeClr val="bg1"/>
              </a:solidFill>
              <a:latin typeface="Arial Nova" panose="020B0504020202020204" pitchFamily="34" charset="0"/>
              <a:cs typeface="Arial" panose="020B0604020202020204" pitchFamily="34" charset="0"/>
            </a:endParaRPr>
          </a:p>
          <a:p>
            <a:pPr algn="l"/>
            <a:endParaRPr lang="sl-SI" sz="1200" b="0" i="0" dirty="0">
              <a:solidFill>
                <a:schemeClr val="bg1"/>
              </a:solidFill>
              <a:latin typeface="Arial Nova" panose="020B0504020202020204" pitchFamily="34" charset="0"/>
              <a:cs typeface="Arial" panose="020B0604020202020204" pitchFamily="34" charset="0"/>
            </a:endParaRPr>
          </a:p>
        </p:txBody>
      </p:sp>
      <p:pic>
        <p:nvPicPr>
          <p:cNvPr id="5" name="Slika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6176" y="3651870"/>
            <a:ext cx="519972" cy="519972"/>
          </a:xfrm>
          <a:prstGeom prst="rect">
            <a:avLst/>
          </a:prstGeom>
        </p:spPr>
      </p:pic>
      <p:pic>
        <p:nvPicPr>
          <p:cNvPr id="1028" name="Picture 4" descr="Horizon Europe - 2Zero Emission">
            <a:extLst>
              <a:ext uri="{FF2B5EF4-FFF2-40B4-BE49-F238E27FC236}">
                <a16:creationId xmlns:a16="http://schemas.microsoft.com/office/drawing/2014/main" id="{464EA5EA-1B8B-D7DE-5494-2AF8AB9689A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76256" y="3684459"/>
            <a:ext cx="2166761" cy="454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8FAEB0-9BA4-9609-6881-543981DDD219}"/>
              </a:ext>
            </a:extLst>
          </p:cNvPr>
          <p:cNvPicPr>
            <a:picLocks noChangeAspect="1"/>
          </p:cNvPicPr>
          <p:nvPr userDrawn="1"/>
        </p:nvPicPr>
        <p:blipFill>
          <a:blip r:embed="rId4"/>
          <a:stretch>
            <a:fillRect/>
          </a:stretch>
        </p:blipFill>
        <p:spPr>
          <a:xfrm>
            <a:off x="539552" y="339502"/>
            <a:ext cx="1685802" cy="432048"/>
          </a:xfrm>
          <a:prstGeom prst="rect">
            <a:avLst/>
          </a:prstGeom>
        </p:spPr>
      </p:pic>
      <p:pic>
        <p:nvPicPr>
          <p:cNvPr id="3" name="Picture 2">
            <a:extLst>
              <a:ext uri="{FF2B5EF4-FFF2-40B4-BE49-F238E27FC236}">
                <a16:creationId xmlns:a16="http://schemas.microsoft.com/office/drawing/2014/main" id="{65751174-F870-2013-FFE9-F2664740B017}"/>
              </a:ext>
            </a:extLst>
          </p:cNvPr>
          <p:cNvPicPr>
            <a:picLocks noChangeAspect="1"/>
          </p:cNvPicPr>
          <p:nvPr userDrawn="1"/>
        </p:nvPicPr>
        <p:blipFill>
          <a:blip r:embed="rId5"/>
          <a:stretch>
            <a:fillRect/>
          </a:stretch>
        </p:blipFill>
        <p:spPr>
          <a:xfrm>
            <a:off x="7524328" y="843661"/>
            <a:ext cx="878365" cy="878365"/>
          </a:xfrm>
          <a:prstGeom prst="rect">
            <a:avLst/>
          </a:prstGeom>
        </p:spPr>
      </p:pic>
      <p:pic>
        <p:nvPicPr>
          <p:cNvPr id="4" name="Picture 3">
            <a:extLst>
              <a:ext uri="{FF2B5EF4-FFF2-40B4-BE49-F238E27FC236}">
                <a16:creationId xmlns:a16="http://schemas.microsoft.com/office/drawing/2014/main" id="{9A13C22D-F8DF-6C6F-D4DF-18818A762A59}"/>
              </a:ext>
            </a:extLst>
          </p:cNvPr>
          <p:cNvPicPr>
            <a:picLocks noChangeAspect="1"/>
          </p:cNvPicPr>
          <p:nvPr userDrawn="1"/>
        </p:nvPicPr>
        <p:blipFill>
          <a:blip r:embed="rId6"/>
          <a:stretch>
            <a:fillRect/>
          </a:stretch>
        </p:blipFill>
        <p:spPr>
          <a:xfrm>
            <a:off x="5693901" y="-720654"/>
            <a:ext cx="1276180" cy="1276180"/>
          </a:xfrm>
          <a:prstGeom prst="rect">
            <a:avLst/>
          </a:prstGeom>
        </p:spPr>
      </p:pic>
    </p:spTree>
    <p:extLst>
      <p:ext uri="{BB962C8B-B14F-4D97-AF65-F5344CB8AC3E}">
        <p14:creationId xmlns:p14="http://schemas.microsoft.com/office/powerpoint/2010/main" val="363113029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l-SI" dirty="0"/>
              <a:t>UREDITE SLOG NASLOVA MATRICE</a:t>
            </a:r>
          </a:p>
        </p:txBody>
      </p:sp>
      <p:sp>
        <p:nvSpPr>
          <p:cNvPr id="3" name="Ograda besedila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grada datum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D8D5953-C19E-4C95-ABA4-408A0E72D3D8}" type="datetimeFigureOut">
              <a:rPr lang="sl-SI" smtClean="0"/>
              <a:t>20. 9. 26</a:t>
            </a:fld>
            <a:endParaRPr lang="sl-SI"/>
          </a:p>
        </p:txBody>
      </p:sp>
      <p:sp>
        <p:nvSpPr>
          <p:cNvPr id="5" name="Ograda no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272C45-BA39-48AA-8FBB-BD91E6199CA8}" type="slidenum">
              <a:rPr lang="sl-SI" smtClean="0"/>
              <a:t>‹#›</a:t>
            </a:fld>
            <a:endParaRPr lang="sl-SI"/>
          </a:p>
        </p:txBody>
      </p:sp>
    </p:spTree>
    <p:extLst>
      <p:ext uri="{BB962C8B-B14F-4D97-AF65-F5344CB8AC3E}">
        <p14:creationId xmlns:p14="http://schemas.microsoft.com/office/powerpoint/2010/main" val="303294065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9" r:id="rId3"/>
    <p:sldLayoutId id="2147483651" r:id="rId4"/>
    <p:sldLayoutId id="2147483665" r:id="rId5"/>
    <p:sldLayoutId id="2147483650" r:id="rId6"/>
    <p:sldLayoutId id="2147483668" r:id="rId7"/>
    <p:sldLayoutId id="2147483672" r:id="rId8"/>
    <p:sldLayoutId id="2147483661" r:id="rId9"/>
    <p:sldLayoutId id="2147483656" r:id="rId10"/>
    <p:sldLayoutId id="2147483658" r:id="rId11"/>
    <p:sldLayoutId id="2147483666" r:id="rId12"/>
    <p:sldLayoutId id="2147483662" r:id="rId13"/>
    <p:sldLayoutId id="2147483670" r:id="rId14"/>
    <p:sldLayoutId id="2147483671" r:id="rId15"/>
  </p:sldLayoutIdLst>
  <p:txStyles>
    <p:title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p:titleStyle>
    <p:bodyStyle>
      <a:lvl1pPr marL="342900" indent="-342900" algn="l" defTabSz="914400" rtl="0" eaLnBrk="1" latinLnBrk="0" hangingPunct="1">
        <a:spcBef>
          <a:spcPct val="20000"/>
        </a:spcBef>
        <a:buClr>
          <a:srgbClr val="FBB714"/>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docs.google.com/spreadsheets/d/1DUF2isFWsqVSYhbaACYtbgcLi_YjDqpE3GLQIVgkKQg/edit#gid=69851113" TargetMode="External"/><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xtNT--lp_cs" TargetMode="External"/><Relationship Id="rId3" Type="http://schemas.openxmlformats.org/officeDocument/2006/relationships/hyperlink" Target="https://www.youtube.com/watch?v=J07kn-_oYiY" TargetMode="External"/><Relationship Id="rId7" Type="http://schemas.openxmlformats.org/officeDocument/2006/relationships/image" Target="../media/image22.svg"/><Relationship Id="rId2" Type="http://schemas.openxmlformats.org/officeDocument/2006/relationships/hyperlink" Target="https://www.youtube.com/watch?v=ySEXdq9evnw" TargetMode="External"/><Relationship Id="rId1" Type="http://schemas.openxmlformats.org/officeDocument/2006/relationships/slideLayout" Target="../slideLayouts/slideLayout7.xml"/><Relationship Id="rId6" Type="http://schemas.openxmlformats.org/officeDocument/2006/relationships/hyperlink" Target="https://www.youtube.com/watch?v=pJ7RgUCEd5M" TargetMode="External"/><Relationship Id="rId5" Type="http://schemas.openxmlformats.org/officeDocument/2006/relationships/image" Target="../media/image21.svg"/><Relationship Id="rId4" Type="http://schemas.openxmlformats.org/officeDocument/2006/relationships/image" Target="../media/image20.svg"/><Relationship Id="rId9"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9D37"/>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9EA97-23AC-9447-CF55-4DEFC472DBB9}"/>
              </a:ext>
            </a:extLst>
          </p:cNvPr>
          <p:cNvSpPr>
            <a:spLocks noGrp="1"/>
          </p:cNvSpPr>
          <p:nvPr>
            <p:ph type="title"/>
          </p:nvPr>
        </p:nvSpPr>
        <p:spPr>
          <a:xfrm>
            <a:off x="611560" y="2113418"/>
            <a:ext cx="4680520" cy="916663"/>
          </a:xfrm>
        </p:spPr>
        <p:txBody>
          <a:bodyPr/>
          <a:lstStyle/>
          <a:p>
            <a:pPr algn="l">
              <a:lnSpc>
                <a:spcPts val="3692"/>
              </a:lnSpc>
            </a:pPr>
            <a:r>
              <a:rPr lang="en-US" sz="3600" b="1" dirty="0">
                <a:solidFill>
                  <a:schemeClr val="bg2"/>
                </a:solidFill>
                <a:latin typeface="Andika"/>
                <a:ea typeface="Andika"/>
                <a:cs typeface="Andika"/>
                <a:sym typeface="Andika"/>
              </a:rPr>
              <a:t>Communication, Presentation, and </a:t>
            </a:r>
            <a:br>
              <a:rPr lang="en-US" sz="3600" b="1" dirty="0">
                <a:solidFill>
                  <a:schemeClr val="bg2"/>
                </a:solidFill>
                <a:latin typeface="Andika"/>
                <a:ea typeface="Andika"/>
                <a:cs typeface="Andika"/>
                <a:sym typeface="Andika"/>
              </a:rPr>
            </a:br>
            <a:r>
              <a:rPr lang="en-US" sz="3600" b="1" dirty="0">
                <a:solidFill>
                  <a:schemeClr val="bg2"/>
                </a:solidFill>
                <a:latin typeface="Andika"/>
                <a:ea typeface="Andika"/>
                <a:cs typeface="Andika"/>
                <a:sym typeface="Andika"/>
              </a:rPr>
              <a:t>Public Speaking Skills focused on Storytelling</a:t>
            </a:r>
          </a:p>
        </p:txBody>
      </p:sp>
      <p:sp>
        <p:nvSpPr>
          <p:cNvPr id="10" name="Rectangle: Rounded Corners 9">
            <a:extLst>
              <a:ext uri="{FF2B5EF4-FFF2-40B4-BE49-F238E27FC236}">
                <a16:creationId xmlns:a16="http://schemas.microsoft.com/office/drawing/2014/main" id="{C237F0C0-F6B4-36A7-8EDE-2F6C616887E1}"/>
              </a:ext>
            </a:extLst>
          </p:cNvPr>
          <p:cNvSpPr/>
          <p:nvPr/>
        </p:nvSpPr>
        <p:spPr>
          <a:xfrm>
            <a:off x="683568" y="987574"/>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rgbClr val="F09D37"/>
                </a:solidFill>
              </a:rPr>
              <a:t>MANDATORY TRAINING MANUAL</a:t>
            </a:r>
            <a:r>
              <a:rPr lang="en-US" sz="1200" b="1" dirty="0">
                <a:solidFill>
                  <a:srgbClr val="F09D37"/>
                </a:solidFill>
              </a:rPr>
              <a:t> 01</a:t>
            </a:r>
            <a:endParaRPr lang="en-SI" sz="1200" dirty="0">
              <a:solidFill>
                <a:srgbClr val="F09D37"/>
              </a:solidFill>
            </a:endParaRPr>
          </a:p>
        </p:txBody>
      </p:sp>
      <p:sp>
        <p:nvSpPr>
          <p:cNvPr id="13" name="Rectangle 12">
            <a:extLst>
              <a:ext uri="{FF2B5EF4-FFF2-40B4-BE49-F238E27FC236}">
                <a16:creationId xmlns:a16="http://schemas.microsoft.com/office/drawing/2014/main" id="{1972CAD5-F7EC-1C05-2607-DF5296FC4BB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3567BEA0-A67C-942C-556A-2C83F17343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B8ACABD5-6082-992C-EE92-CD2A8C032F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250DAB02-930F-F6A7-B6FE-F6CAB2137999}"/>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C250A703-B487-F2DE-C0E6-068FD3E8B08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68B3D917-F03E-F0D0-DE79-00BB7B2405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228485" y="1585876"/>
            <a:ext cx="1152303" cy="2304606"/>
          </a:xfrm>
          <a:prstGeom prst="rect">
            <a:avLst/>
          </a:prstGeom>
        </p:spPr>
      </p:pic>
      <p:pic>
        <p:nvPicPr>
          <p:cNvPr id="28" name="Graphic 27">
            <a:extLst>
              <a:ext uri="{FF2B5EF4-FFF2-40B4-BE49-F238E27FC236}">
                <a16:creationId xmlns:a16="http://schemas.microsoft.com/office/drawing/2014/main" id="{37CC5F93-113D-AA84-B4EA-BBBBD67F38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7EB81EE0-89F6-3FE0-43AA-8E035F7B61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Tree>
    <p:extLst>
      <p:ext uri="{BB962C8B-B14F-4D97-AF65-F5344CB8AC3E}">
        <p14:creationId xmlns:p14="http://schemas.microsoft.com/office/powerpoint/2010/main" val="10874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585672-9D56-D563-E885-64D8E2FCF3E4}"/>
              </a:ext>
            </a:extLst>
          </p:cNvPr>
          <p:cNvSpPr>
            <a:spLocks noGrp="1"/>
          </p:cNvSpPr>
          <p:nvPr>
            <p:ph type="title"/>
          </p:nvPr>
        </p:nvSpPr>
        <p:spPr>
          <a:xfrm>
            <a:off x="747502" y="555526"/>
            <a:ext cx="3024323" cy="932309"/>
          </a:xfrm>
        </p:spPr>
        <p:txBody>
          <a:bodyPr/>
          <a:lstStyle/>
          <a:p>
            <a:r>
              <a:rPr lang="en-US" b="1" dirty="0">
                <a:solidFill>
                  <a:srgbClr val="F09D37"/>
                </a:solidFill>
              </a:rPr>
              <a:t>In this session you will</a:t>
            </a:r>
            <a:endParaRPr lang="en-SI" b="1" dirty="0">
              <a:solidFill>
                <a:srgbClr val="F09D37"/>
              </a:solidFill>
            </a:endParaRPr>
          </a:p>
        </p:txBody>
      </p:sp>
      <p:pic>
        <p:nvPicPr>
          <p:cNvPr id="9" name="Picture Placeholder 8">
            <a:extLst>
              <a:ext uri="{FF2B5EF4-FFF2-40B4-BE49-F238E27FC236}">
                <a16:creationId xmlns:a16="http://schemas.microsoft.com/office/drawing/2014/main" id="{79A4BDEE-414D-C81E-F2B2-F61978016119}"/>
              </a:ext>
            </a:extLst>
          </p:cNvPr>
          <p:cNvPicPr>
            <a:picLocks noGrp="1" noChangeAspect="1"/>
          </p:cNvPicPr>
          <p:nvPr>
            <p:ph type="pic" sz="quarter" idx="11"/>
          </p:nvPr>
        </p:nvPicPr>
        <p:blipFill>
          <a:blip>
            <a:extLst>
              <a:ext uri="{96DAC541-7B7A-43D3-8B79-37D633B846F1}">
                <asvg:svgBlip xmlns:asvg="http://schemas.microsoft.com/office/drawing/2016/SVG/main" r:embed="rId2"/>
              </a:ext>
            </a:extLst>
          </a:blip>
          <a:srcRect l="812" r="24202"/>
          <a:stretch>
            <a:fillRect/>
          </a:stretch>
        </p:blipFill>
        <p:spPr>
          <a:xfrm>
            <a:off x="4680001" y="267493"/>
            <a:ext cx="3924000" cy="4356000"/>
          </a:xfrm>
          <a:prstGeom prst="roundRect">
            <a:avLst/>
          </a:prstGeom>
          <a:blipFill>
            <a:blip>
              <a:extLst>
                <a:ext uri="{96DAC541-7B7A-43D3-8B79-37D633B846F1}">
                  <asvg:svgBlip xmlns:asvg="http://schemas.microsoft.com/office/drawing/2016/SVG/main" r:embed="rId2"/>
                </a:ext>
              </a:extLst>
            </a:blip>
            <a:stretch>
              <a:fillRect l="-12500" r="-12500"/>
            </a:stretch>
          </a:blipFill>
        </p:spPr>
      </p:pic>
      <p:sp>
        <p:nvSpPr>
          <p:cNvPr id="10" name="Rectangle: Rounded Corners 9">
            <a:extLst>
              <a:ext uri="{FF2B5EF4-FFF2-40B4-BE49-F238E27FC236}">
                <a16:creationId xmlns:a16="http://schemas.microsoft.com/office/drawing/2014/main" id="{5F408DD8-6635-B0E1-F451-62A17E0685A2}"/>
              </a:ext>
            </a:extLst>
          </p:cNvPr>
          <p:cNvSpPr/>
          <p:nvPr/>
        </p:nvSpPr>
        <p:spPr>
          <a:xfrm>
            <a:off x="720589" y="1635646"/>
            <a:ext cx="3528392" cy="2448272"/>
          </a:xfrm>
          <a:prstGeom prst="roundRect">
            <a:avLst>
              <a:gd name="adj" fmla="val 10916"/>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Graphic 11">
            <a:extLst>
              <a:ext uri="{FF2B5EF4-FFF2-40B4-BE49-F238E27FC236}">
                <a16:creationId xmlns:a16="http://schemas.microsoft.com/office/drawing/2014/main" id="{5BA97C0C-AF59-69D5-CAED-870B55930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9591" y="1853409"/>
            <a:ext cx="576064" cy="576064"/>
          </a:xfrm>
          <a:prstGeom prst="rect">
            <a:avLst/>
          </a:prstGeom>
        </p:spPr>
      </p:pic>
      <p:sp>
        <p:nvSpPr>
          <p:cNvPr id="13" name="TextBox 12">
            <a:extLst>
              <a:ext uri="{FF2B5EF4-FFF2-40B4-BE49-F238E27FC236}">
                <a16:creationId xmlns:a16="http://schemas.microsoft.com/office/drawing/2014/main" id="{F5B7A9F3-A88E-0C9D-9E67-69F4BA85C8AE}"/>
              </a:ext>
            </a:extLst>
          </p:cNvPr>
          <p:cNvSpPr txBox="1"/>
          <p:nvPr/>
        </p:nvSpPr>
        <p:spPr>
          <a:xfrm>
            <a:off x="810090" y="2547935"/>
            <a:ext cx="3349389" cy="1323439"/>
          </a:xfrm>
          <a:prstGeom prst="rect">
            <a:avLst/>
          </a:prstGeom>
          <a:noFill/>
        </p:spPr>
        <p:txBody>
          <a:bodyPr wrap="square" rtlCol="0">
            <a:spAutoFit/>
          </a:bodyPr>
          <a:lstStyle/>
          <a:p>
            <a:pPr>
              <a:spcBef>
                <a:spcPct val="0"/>
              </a:spcBef>
            </a:pPr>
            <a:r>
              <a:rPr lang="en-US" sz="2000" dirty="0">
                <a:solidFill>
                  <a:schemeClr val="bg1"/>
                </a:solidFill>
                <a:latin typeface="Arial" panose="020B0604020202020204" pitchFamily="34" charset="0"/>
                <a:ea typeface="Andika"/>
                <a:cs typeface="Arial" panose="020B0604020202020204" pitchFamily="34" charset="0"/>
                <a:sym typeface="Andika"/>
              </a:rPr>
              <a:t>Grow your communication, presentation, and ambassador skills through storytelling</a:t>
            </a:r>
          </a:p>
        </p:txBody>
      </p:sp>
    </p:spTree>
    <p:extLst>
      <p:ext uri="{BB962C8B-B14F-4D97-AF65-F5344CB8AC3E}">
        <p14:creationId xmlns:p14="http://schemas.microsoft.com/office/powerpoint/2010/main" val="177267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608558-E7D3-9C7A-06F7-283C74EC8F0B}"/>
              </a:ext>
            </a:extLst>
          </p:cNvPr>
          <p:cNvSpPr/>
          <p:nvPr/>
        </p:nvSpPr>
        <p:spPr>
          <a:xfrm>
            <a:off x="683568" y="627534"/>
            <a:ext cx="7848872" cy="3816424"/>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5">
            <a:extLst>
              <a:ext uri="{FF2B5EF4-FFF2-40B4-BE49-F238E27FC236}">
                <a16:creationId xmlns:a16="http://schemas.microsoft.com/office/drawing/2014/main" id="{C7757AED-EE21-0062-08A2-30FCE7E1F600}"/>
              </a:ext>
            </a:extLst>
          </p:cNvPr>
          <p:cNvSpPr/>
          <p:nvPr/>
        </p:nvSpPr>
        <p:spPr>
          <a:xfrm>
            <a:off x="899592" y="829866"/>
            <a:ext cx="2736304" cy="504056"/>
          </a:xfrm>
          <a:prstGeom prst="roundRect">
            <a:avLst>
              <a:gd name="adj" fmla="val 19419"/>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3CBFB4D-309A-9594-FCD3-BBFD47D6D0DF}"/>
              </a:ext>
            </a:extLst>
          </p:cNvPr>
          <p:cNvSpPr txBox="1"/>
          <p:nvPr/>
        </p:nvSpPr>
        <p:spPr>
          <a:xfrm>
            <a:off x="971600" y="901874"/>
            <a:ext cx="2592288" cy="360227"/>
          </a:xfrm>
          <a:prstGeom prst="rect">
            <a:avLst/>
          </a:prstGeom>
          <a:noFill/>
        </p:spPr>
        <p:txBody>
          <a:bodyPr wrap="square" rtlCol="0">
            <a:spAutoFit/>
          </a:bodyPr>
          <a:lstStyle/>
          <a:p>
            <a:pPr>
              <a:lnSpc>
                <a:spcPct val="120000"/>
              </a:lnSpc>
            </a:pPr>
            <a:r>
              <a:rPr lang="en-US" sz="1600" b="1" dirty="0">
                <a:solidFill>
                  <a:schemeClr val="bg2"/>
                </a:solidFill>
                <a:latin typeface="Arial Nova" panose="020B0504020202020204" pitchFamily="34" charset="0"/>
              </a:rPr>
              <a:t>ICE-BREAKER ACTIVITY</a:t>
            </a:r>
          </a:p>
        </p:txBody>
      </p:sp>
      <p:pic>
        <p:nvPicPr>
          <p:cNvPr id="11" name="Picture 10">
            <a:extLst>
              <a:ext uri="{FF2B5EF4-FFF2-40B4-BE49-F238E27FC236}">
                <a16:creationId xmlns:a16="http://schemas.microsoft.com/office/drawing/2014/main" id="{B366F61E-8CD3-577C-BA0E-FE98739AA95E}"/>
              </a:ext>
            </a:extLst>
          </p:cNvPr>
          <p:cNvPicPr>
            <a:picLocks noChangeAspect="1"/>
          </p:cNvPicPr>
          <p:nvPr/>
        </p:nvPicPr>
        <p:blipFill rotWithShape="1">
          <a:blip>
            <a:extLst>
              <a:ext uri="{96DAC541-7B7A-43D3-8B79-37D633B846F1}">
                <asvg:svgBlip xmlns:asvg="http://schemas.microsoft.com/office/drawing/2016/SVG/main" r:embed="rId2"/>
              </a:ext>
            </a:extLst>
          </a:blip>
          <a:srcRect t="9431" b="9431"/>
          <a:stretch/>
        </p:blipFill>
        <p:spPr>
          <a:xfrm>
            <a:off x="899592" y="1436488"/>
            <a:ext cx="2719438" cy="2719438"/>
          </a:xfrm>
          <a:prstGeom prst="roundRect">
            <a:avLst>
              <a:gd name="adj" fmla="val 3886"/>
            </a:avLst>
          </a:prstGeom>
        </p:spPr>
      </p:pic>
      <p:sp>
        <p:nvSpPr>
          <p:cNvPr id="12" name="Title 4">
            <a:extLst>
              <a:ext uri="{FF2B5EF4-FFF2-40B4-BE49-F238E27FC236}">
                <a16:creationId xmlns:a16="http://schemas.microsoft.com/office/drawing/2014/main" id="{9D624F25-B6A4-0CED-5FF5-CAB21D6952F0}"/>
              </a:ext>
            </a:extLst>
          </p:cNvPr>
          <p:cNvSpPr>
            <a:spLocks noGrp="1"/>
          </p:cNvSpPr>
          <p:nvPr>
            <p:ph type="title"/>
          </p:nvPr>
        </p:nvSpPr>
        <p:spPr>
          <a:xfrm>
            <a:off x="4051887" y="1068592"/>
            <a:ext cx="3888432" cy="1944216"/>
          </a:xfrm>
        </p:spPr>
        <p:txBody>
          <a:bodyPr>
            <a:normAutofit/>
          </a:bodyPr>
          <a:lstStyle/>
          <a:p>
            <a:pPr algn="l"/>
            <a:r>
              <a:rPr lang="en-US" sz="2800" b="1" dirty="0">
                <a:solidFill>
                  <a:srgbClr val="F09D37"/>
                </a:solidFill>
                <a:latin typeface="Arial" panose="020B0604020202020204" pitchFamily="34" charset="0"/>
                <a:ea typeface="Andika"/>
                <a:sym typeface="Andika"/>
              </a:rPr>
              <a:t>Share why you have shown interest in becoming a Student Ambassador</a:t>
            </a:r>
          </a:p>
        </p:txBody>
      </p:sp>
      <p:sp>
        <p:nvSpPr>
          <p:cNvPr id="13" name="Rectangle: Rounded Corners 12">
            <a:extLst>
              <a:ext uri="{FF2B5EF4-FFF2-40B4-BE49-F238E27FC236}">
                <a16:creationId xmlns:a16="http://schemas.microsoft.com/office/drawing/2014/main" id="{E428A441-9EE7-D7C3-FC8E-8C64312911E3}"/>
              </a:ext>
            </a:extLst>
          </p:cNvPr>
          <p:cNvSpPr/>
          <p:nvPr/>
        </p:nvSpPr>
        <p:spPr>
          <a:xfrm>
            <a:off x="4084810" y="3111810"/>
            <a:ext cx="792088" cy="72008"/>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E29343A4-7DF7-5156-1712-92BD40D678F8}"/>
              </a:ext>
            </a:extLst>
          </p:cNvPr>
          <p:cNvSpPr txBox="1">
            <a:spLocks/>
          </p:cNvSpPr>
          <p:nvPr/>
        </p:nvSpPr>
        <p:spPr>
          <a:xfrm>
            <a:off x="3851920" y="2859782"/>
            <a:ext cx="3888432" cy="194421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83514" lvl="1">
              <a:lnSpc>
                <a:spcPts val="2550"/>
              </a:lnSpc>
            </a:pPr>
            <a:r>
              <a:rPr lang="en-US" sz="2000" dirty="0">
                <a:solidFill>
                  <a:schemeClr val="accent6">
                    <a:lumMod val="50000"/>
                  </a:schemeClr>
                </a:solidFill>
                <a:latin typeface="Arial" panose="020B0604020202020204" pitchFamily="34" charset="0"/>
                <a:cs typeface="Arial" panose="020B0604020202020204" pitchFamily="34" charset="0"/>
              </a:rPr>
              <a:t>Focus on </a:t>
            </a:r>
            <a:r>
              <a:rPr lang="en-US" sz="2000" dirty="0">
                <a:latin typeface="Arial" panose="020B0604020202020204" pitchFamily="34" charset="0"/>
                <a:ea typeface="Andika"/>
                <a:cs typeface="Arial" panose="020B0604020202020204" pitchFamily="34" charset="0"/>
                <a:sym typeface="Andika"/>
              </a:rPr>
              <a:t>Eye Contact, Body Language, Tone of Voice</a:t>
            </a:r>
            <a:endParaRPr lang="en-US" sz="2000" dirty="0">
              <a:latin typeface="Arial" panose="020B0604020202020204" pitchFamily="34" charset="0"/>
              <a:ea typeface="Andika"/>
              <a:cs typeface="Arial" panose="020B0604020202020204" pitchFamily="34" charset="0"/>
              <a:sym typeface="Andika"/>
              <a:hlinkClick r:id="rId3" tooltip="https://docs.google.com/spreadsheets/d/1DUF2isFWsqVSYhbaACYtbgcLi_YjDqpE3GLQIVgkKQg/edit#gid=69851113">
                <a:extLst>
                  <a:ext uri="{A12FA001-AC4F-418D-AE19-62706E023703}">
                    <ahyp:hlinkClr xmlns:ahyp="http://schemas.microsoft.com/office/drawing/2018/hyperlinkcolor" val="tx"/>
                  </a:ext>
                </a:extLst>
              </a:hlinkClick>
            </a:endParaRPr>
          </a:p>
          <a:p>
            <a:pPr algn="l"/>
            <a:endParaRPr lang="en-US" sz="1600" dirty="0">
              <a:solidFill>
                <a:schemeClr val="accent6">
                  <a:lumMod val="50000"/>
                </a:schemeClr>
              </a:solidFill>
            </a:endParaRPr>
          </a:p>
        </p:txBody>
      </p:sp>
    </p:spTree>
    <p:extLst>
      <p:ext uri="{BB962C8B-B14F-4D97-AF65-F5344CB8AC3E}">
        <p14:creationId xmlns:p14="http://schemas.microsoft.com/office/powerpoint/2010/main" val="67405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9F2B56-9A41-B416-6580-833FAFA29DC1}"/>
              </a:ext>
            </a:extLst>
          </p:cNvPr>
          <p:cNvSpPr/>
          <p:nvPr/>
        </p:nvSpPr>
        <p:spPr>
          <a:xfrm>
            <a:off x="539552" y="483518"/>
            <a:ext cx="8064896" cy="4176464"/>
          </a:xfrm>
          <a:prstGeom prst="roundRect">
            <a:avLst>
              <a:gd name="adj" fmla="val 9825"/>
            </a:avLst>
          </a:prstGeom>
          <a:solidFill>
            <a:srgbClr val="F09D37"/>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a:extLst>
              <a:ext uri="{FF2B5EF4-FFF2-40B4-BE49-F238E27FC236}">
                <a16:creationId xmlns:a16="http://schemas.microsoft.com/office/drawing/2014/main" id="{185834DC-D5A8-1DC0-DED2-B9E8CC557199}"/>
              </a:ext>
            </a:extLst>
          </p:cNvPr>
          <p:cNvSpPr>
            <a:spLocks noGrp="1"/>
          </p:cNvSpPr>
          <p:nvPr>
            <p:ph type="title"/>
          </p:nvPr>
        </p:nvSpPr>
        <p:spPr>
          <a:xfrm>
            <a:off x="2123728" y="1851670"/>
            <a:ext cx="4896544" cy="916663"/>
          </a:xfrm>
        </p:spPr>
        <p:txBody>
          <a:bodyPr/>
          <a:lstStyle/>
          <a:p>
            <a:r>
              <a:rPr lang="en-US" sz="4800" b="1" dirty="0">
                <a:solidFill>
                  <a:schemeClr val="bg2"/>
                </a:solidFill>
              </a:rPr>
              <a:t>Case Scenario</a:t>
            </a:r>
            <a:endParaRPr lang="en-SI" sz="4800" b="1" dirty="0">
              <a:solidFill>
                <a:schemeClr val="bg2"/>
              </a:solidFill>
            </a:endParaRPr>
          </a:p>
        </p:txBody>
      </p:sp>
      <p:sp>
        <p:nvSpPr>
          <p:cNvPr id="11" name="TextBox 10">
            <a:extLst>
              <a:ext uri="{FF2B5EF4-FFF2-40B4-BE49-F238E27FC236}">
                <a16:creationId xmlns:a16="http://schemas.microsoft.com/office/drawing/2014/main" id="{89297577-23F4-2D90-62FB-1BEF071FFA69}"/>
              </a:ext>
            </a:extLst>
          </p:cNvPr>
          <p:cNvSpPr txBox="1"/>
          <p:nvPr/>
        </p:nvSpPr>
        <p:spPr>
          <a:xfrm>
            <a:off x="1675713" y="2730473"/>
            <a:ext cx="5828769" cy="656077"/>
          </a:xfrm>
          <a:prstGeom prst="rect">
            <a:avLst/>
          </a:prstGeom>
          <a:noFill/>
        </p:spPr>
        <p:txBody>
          <a:bodyPr wrap="square">
            <a:spAutoFit/>
          </a:bodyPr>
          <a:lstStyle/>
          <a:p>
            <a:pPr algn="ctr">
              <a:lnSpc>
                <a:spcPct val="120000"/>
              </a:lnSpc>
            </a:pPr>
            <a:r>
              <a:rPr lang="en-US" sz="1600" dirty="0">
                <a:solidFill>
                  <a:schemeClr val="bg2"/>
                </a:solidFill>
                <a:latin typeface="Arial" panose="020B0604020202020204" pitchFamily="34" charset="0"/>
                <a:ea typeface="Andika"/>
                <a:cs typeface="Arial" panose="020B0604020202020204" pitchFamily="34" charset="0"/>
                <a:sym typeface="Andika"/>
              </a:rPr>
              <a:t>COMMUNICATION, PRESENTATION, AND </a:t>
            </a:r>
            <a:br>
              <a:rPr lang="en-US" sz="1600" dirty="0">
                <a:solidFill>
                  <a:schemeClr val="bg2"/>
                </a:solidFill>
                <a:latin typeface="Arial" panose="020B0604020202020204" pitchFamily="34" charset="0"/>
                <a:ea typeface="Andika"/>
                <a:cs typeface="Arial" panose="020B0604020202020204" pitchFamily="34" charset="0"/>
                <a:sym typeface="Andika"/>
              </a:rPr>
            </a:br>
            <a:r>
              <a:rPr lang="en-US" sz="1600" dirty="0">
                <a:solidFill>
                  <a:schemeClr val="bg2"/>
                </a:solidFill>
                <a:latin typeface="Arial" panose="020B0604020202020204" pitchFamily="34" charset="0"/>
                <a:ea typeface="Andika"/>
                <a:cs typeface="Arial" panose="020B0604020202020204" pitchFamily="34" charset="0"/>
                <a:sym typeface="Andika"/>
              </a:rPr>
              <a:t>PUBLIC SPEAKING SKILLS FOCUSED ON STORYTELLING</a:t>
            </a:r>
            <a:endParaRPr lang="en-SI" sz="1000" dirty="0">
              <a:latin typeface="Arial" panose="020B0604020202020204" pitchFamily="34" charset="0"/>
              <a:cs typeface="Arial" panose="020B0604020202020204" pitchFamily="34" charset="0"/>
            </a:endParaRPr>
          </a:p>
        </p:txBody>
      </p:sp>
      <p:sp>
        <p:nvSpPr>
          <p:cNvPr id="13" name="Freeform: Shape 12">
            <a:extLst>
              <a:ext uri="{FF2B5EF4-FFF2-40B4-BE49-F238E27FC236}">
                <a16:creationId xmlns:a16="http://schemas.microsoft.com/office/drawing/2014/main" id="{1D854604-D80B-3459-D353-5F619051F546}"/>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15" name="Freeform: Shape 14">
            <a:extLst>
              <a:ext uri="{FF2B5EF4-FFF2-40B4-BE49-F238E27FC236}">
                <a16:creationId xmlns:a16="http://schemas.microsoft.com/office/drawing/2014/main" id="{4CE091B0-D49B-1CC0-41CB-D43342A88F4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17" name="Graphic 16">
            <a:extLst>
              <a:ext uri="{FF2B5EF4-FFF2-40B4-BE49-F238E27FC236}">
                <a16:creationId xmlns:a16="http://schemas.microsoft.com/office/drawing/2014/main" id="{8C00933F-F817-BDD9-2958-8FB091E39B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786787">
            <a:off x="1156107" y="3366341"/>
            <a:ext cx="1152303" cy="2304606"/>
          </a:xfrm>
          <a:prstGeom prst="rect">
            <a:avLst/>
          </a:prstGeom>
        </p:spPr>
      </p:pic>
      <p:pic>
        <p:nvPicPr>
          <p:cNvPr id="19" name="Graphic 18">
            <a:extLst>
              <a:ext uri="{FF2B5EF4-FFF2-40B4-BE49-F238E27FC236}">
                <a16:creationId xmlns:a16="http://schemas.microsoft.com/office/drawing/2014/main" id="{90D03C10-461A-127C-9419-0FD263B52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3909" y="3630688"/>
            <a:ext cx="1690595" cy="1690595"/>
          </a:xfrm>
          <a:prstGeom prst="rect">
            <a:avLst/>
          </a:prstGeom>
        </p:spPr>
      </p:pic>
      <p:pic>
        <p:nvPicPr>
          <p:cNvPr id="21" name="Graphic 20">
            <a:extLst>
              <a:ext uri="{FF2B5EF4-FFF2-40B4-BE49-F238E27FC236}">
                <a16:creationId xmlns:a16="http://schemas.microsoft.com/office/drawing/2014/main" id="{F22C29CC-95D7-38B6-2FF8-2243601FCE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781" y="1103819"/>
            <a:ext cx="1550800" cy="1550800"/>
          </a:xfrm>
          <a:prstGeom prst="rect">
            <a:avLst/>
          </a:prstGeom>
        </p:spPr>
      </p:pic>
    </p:spTree>
    <p:extLst>
      <p:ext uri="{BB962C8B-B14F-4D97-AF65-F5344CB8AC3E}">
        <p14:creationId xmlns:p14="http://schemas.microsoft.com/office/powerpoint/2010/main" val="142342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FE83EA51-1D32-6300-CA2F-C4C0A620681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5135" y="1357423"/>
            <a:ext cx="2637166" cy="2572670"/>
          </a:xfrm>
          <a:prstGeom prst="rect">
            <a:avLst/>
          </a:prstGeom>
        </p:spPr>
      </p:pic>
      <p:sp>
        <p:nvSpPr>
          <p:cNvPr id="10" name="Rectangle: Rounded Corners 9">
            <a:extLst>
              <a:ext uri="{FF2B5EF4-FFF2-40B4-BE49-F238E27FC236}">
                <a16:creationId xmlns:a16="http://schemas.microsoft.com/office/drawing/2014/main" id="{9D6E367C-A47E-7335-BBD3-A2076514EE6F}"/>
              </a:ext>
            </a:extLst>
          </p:cNvPr>
          <p:cNvSpPr/>
          <p:nvPr/>
        </p:nvSpPr>
        <p:spPr>
          <a:xfrm>
            <a:off x="3638106" y="411510"/>
            <a:ext cx="5254374" cy="4464496"/>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extBox 10">
            <a:extLst>
              <a:ext uri="{FF2B5EF4-FFF2-40B4-BE49-F238E27FC236}">
                <a16:creationId xmlns:a16="http://schemas.microsoft.com/office/drawing/2014/main" id="{8B631BB1-B127-2628-1C44-2FE06073D829}"/>
              </a:ext>
            </a:extLst>
          </p:cNvPr>
          <p:cNvSpPr txBox="1"/>
          <p:nvPr/>
        </p:nvSpPr>
        <p:spPr>
          <a:xfrm>
            <a:off x="3851920" y="627534"/>
            <a:ext cx="4896544" cy="1754326"/>
          </a:xfrm>
          <a:prstGeom prst="rect">
            <a:avLst/>
          </a:prstGeom>
          <a:noFill/>
        </p:spPr>
        <p:txBody>
          <a:bodyPr wrap="square" rtlCol="0">
            <a:spAutoFit/>
          </a:bodyPr>
          <a:lstStyle/>
          <a:p>
            <a:pPr>
              <a:spcBef>
                <a:spcPct val="0"/>
              </a:spcBef>
            </a:pPr>
            <a:r>
              <a:rPr lang="en-US" dirty="0">
                <a:solidFill>
                  <a:srgbClr val="F09D37"/>
                </a:solidFill>
                <a:latin typeface="Andika"/>
                <a:ea typeface="Andika"/>
                <a:cs typeface="Andika"/>
                <a:sym typeface="Andika"/>
              </a:rPr>
              <a:t>A student ambassador is preparing to present at a school event but feels unsure about their communication and presentation skills. They tell their peers that they want to improve and express excitement about sharing important information with new students.</a:t>
            </a:r>
          </a:p>
        </p:txBody>
      </p:sp>
      <p:sp>
        <p:nvSpPr>
          <p:cNvPr id="12" name="Speech Bubble: Rectangle with Corners Rounded 11">
            <a:extLst>
              <a:ext uri="{FF2B5EF4-FFF2-40B4-BE49-F238E27FC236}">
                <a16:creationId xmlns:a16="http://schemas.microsoft.com/office/drawing/2014/main" id="{8B3EF8DF-76B4-9344-0FB4-DFE282B5E17C}"/>
              </a:ext>
            </a:extLst>
          </p:cNvPr>
          <p:cNvSpPr/>
          <p:nvPr/>
        </p:nvSpPr>
        <p:spPr>
          <a:xfrm>
            <a:off x="4085946" y="2430767"/>
            <a:ext cx="2988332" cy="936104"/>
          </a:xfrm>
          <a:prstGeom prst="wedgeRoundRectCallout">
            <a:avLst>
              <a:gd name="adj1" fmla="val -54756"/>
              <a:gd name="adj2" fmla="val 23834"/>
              <a:gd name="adj3" fmla="val 16667"/>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ADAB2D3F-0020-0482-90FA-F0ED5519141D}"/>
              </a:ext>
            </a:extLst>
          </p:cNvPr>
          <p:cNvSpPr txBox="1"/>
          <p:nvPr/>
        </p:nvSpPr>
        <p:spPr>
          <a:xfrm>
            <a:off x="4193958" y="2539943"/>
            <a:ext cx="2880320" cy="759182"/>
          </a:xfrm>
          <a:prstGeom prst="rect">
            <a:avLst/>
          </a:prstGeom>
          <a:noFill/>
        </p:spPr>
        <p:txBody>
          <a:bodyPr wrap="square" rtlCol="0">
            <a:spAutoFit/>
          </a:bodyPr>
          <a:lstStyle/>
          <a:p>
            <a:pPr>
              <a:lnSpc>
                <a:spcPts val="2724"/>
              </a:lnSpc>
              <a:spcBef>
                <a:spcPct val="0"/>
              </a:spcBef>
            </a:pPr>
            <a:r>
              <a:rPr lang="en-US" dirty="0">
                <a:solidFill>
                  <a:schemeClr val="bg1"/>
                </a:solidFill>
                <a:latin typeface="Arial" panose="020B0604020202020204" pitchFamily="34" charset="0"/>
                <a:ea typeface="Andika"/>
                <a:cs typeface="Arial" panose="020B0604020202020204" pitchFamily="34" charset="0"/>
                <a:sym typeface="Andika"/>
              </a:rPr>
              <a:t>How can they practice so they feel more confident?</a:t>
            </a:r>
          </a:p>
        </p:txBody>
      </p:sp>
      <p:sp>
        <p:nvSpPr>
          <p:cNvPr id="15" name="Speech Bubble: Rectangle with Corners Rounded 14">
            <a:extLst>
              <a:ext uri="{FF2B5EF4-FFF2-40B4-BE49-F238E27FC236}">
                <a16:creationId xmlns:a16="http://schemas.microsoft.com/office/drawing/2014/main" id="{0E01707D-FB4E-54D7-35CD-B03B8CFA8AE1}"/>
              </a:ext>
            </a:extLst>
          </p:cNvPr>
          <p:cNvSpPr/>
          <p:nvPr/>
        </p:nvSpPr>
        <p:spPr>
          <a:xfrm>
            <a:off x="5580112" y="3457706"/>
            <a:ext cx="3049822" cy="1296144"/>
          </a:xfrm>
          <a:prstGeom prst="wedgeRoundRectCallout">
            <a:avLst>
              <a:gd name="adj1" fmla="val 56077"/>
              <a:gd name="adj2" fmla="val 19761"/>
              <a:gd name="adj3" fmla="val 16667"/>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5A84AF10-C434-2867-DBD5-316CF3531ED5}"/>
              </a:ext>
            </a:extLst>
          </p:cNvPr>
          <p:cNvSpPr txBox="1"/>
          <p:nvPr/>
        </p:nvSpPr>
        <p:spPr>
          <a:xfrm>
            <a:off x="5724128" y="3554314"/>
            <a:ext cx="2880320" cy="1108701"/>
          </a:xfrm>
          <a:prstGeom prst="rect">
            <a:avLst/>
          </a:prstGeom>
          <a:noFill/>
        </p:spPr>
        <p:txBody>
          <a:bodyPr wrap="square" rtlCol="0">
            <a:spAutoFit/>
          </a:bodyPr>
          <a:lstStyle/>
          <a:p>
            <a:pPr>
              <a:lnSpc>
                <a:spcPts val="2654"/>
              </a:lnSpc>
              <a:spcBef>
                <a:spcPct val="0"/>
              </a:spcBef>
            </a:pPr>
            <a:r>
              <a:rPr lang="en-US" dirty="0">
                <a:solidFill>
                  <a:schemeClr val="bg1"/>
                </a:solidFill>
                <a:latin typeface="Arial" panose="020B0604020202020204" pitchFamily="34" charset="0"/>
                <a:ea typeface="Andika"/>
                <a:cs typeface="Arial" panose="020B0604020202020204" pitchFamily="34" charset="0"/>
                <a:sym typeface="Andika"/>
              </a:rPr>
              <a:t>What stories could they share to capture the audience’s attention?</a:t>
            </a:r>
          </a:p>
        </p:txBody>
      </p:sp>
    </p:spTree>
    <p:extLst>
      <p:ext uri="{BB962C8B-B14F-4D97-AF65-F5344CB8AC3E}">
        <p14:creationId xmlns:p14="http://schemas.microsoft.com/office/powerpoint/2010/main" val="1177181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8DDB23C-887A-C441-B85F-344B53DB4F18}"/>
              </a:ext>
            </a:extLst>
          </p:cNvPr>
          <p:cNvSpPr/>
          <p:nvPr/>
        </p:nvSpPr>
        <p:spPr>
          <a:xfrm>
            <a:off x="326596" y="644641"/>
            <a:ext cx="2448272" cy="1936278"/>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F5FCA4C4-7019-3541-4174-73A38B0509EA}"/>
              </a:ext>
            </a:extLst>
          </p:cNvPr>
          <p:cNvSpPr txBox="1"/>
          <p:nvPr/>
        </p:nvSpPr>
        <p:spPr>
          <a:xfrm>
            <a:off x="303527" y="694097"/>
            <a:ext cx="3744416" cy="923330"/>
          </a:xfrm>
          <a:prstGeom prst="rect">
            <a:avLst/>
          </a:prstGeom>
          <a:noFill/>
        </p:spPr>
        <p:txBody>
          <a:bodyPr wrap="square" rtlCol="0">
            <a:spAutoFit/>
          </a:bodyPr>
          <a:lstStyle/>
          <a:p>
            <a:r>
              <a:rPr lang="en-US" sz="5400" b="1" dirty="0">
                <a:solidFill>
                  <a:schemeClr val="accent1">
                    <a:lumMod val="20000"/>
                    <a:lumOff val="80000"/>
                  </a:schemeClr>
                </a:solidFill>
                <a:latin typeface="Arial Nova" panose="020B0504020202020204" pitchFamily="34" charset="0"/>
              </a:rPr>
              <a:t>1</a:t>
            </a:r>
            <a:endParaRPr lang="en-SI" sz="5400" b="1" dirty="0">
              <a:solidFill>
                <a:schemeClr val="accent1">
                  <a:lumMod val="20000"/>
                  <a:lumOff val="80000"/>
                </a:schemeClr>
              </a:solidFill>
              <a:latin typeface="Arial Nova" panose="020B0504020202020204" pitchFamily="34" charset="0"/>
            </a:endParaRPr>
          </a:p>
        </p:txBody>
      </p:sp>
      <p:sp>
        <p:nvSpPr>
          <p:cNvPr id="8" name="Rectangle: Rounded Corners 7">
            <a:extLst>
              <a:ext uri="{FF2B5EF4-FFF2-40B4-BE49-F238E27FC236}">
                <a16:creationId xmlns:a16="http://schemas.microsoft.com/office/drawing/2014/main" id="{5876169C-7710-0DD0-FBF4-FCA11A6FD48F}"/>
              </a:ext>
            </a:extLst>
          </p:cNvPr>
          <p:cNvSpPr/>
          <p:nvPr/>
        </p:nvSpPr>
        <p:spPr>
          <a:xfrm>
            <a:off x="614628" y="643966"/>
            <a:ext cx="2448272" cy="1936278"/>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300D93A-B9E1-9553-E95F-48216AA22281}"/>
              </a:ext>
            </a:extLst>
          </p:cNvPr>
          <p:cNvSpPr txBox="1">
            <a:spLocks/>
          </p:cNvSpPr>
          <p:nvPr/>
        </p:nvSpPr>
        <p:spPr>
          <a:xfrm>
            <a:off x="819117" y="670836"/>
            <a:ext cx="2137171" cy="171811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en-US" sz="1400" b="1" dirty="0">
                <a:latin typeface="Arial" panose="020B0604020202020204" pitchFamily="34" charset="0"/>
                <a:ea typeface="Andika"/>
                <a:sym typeface="Andika"/>
              </a:rPr>
              <a:t>Communication</a:t>
            </a:r>
            <a:r>
              <a:rPr lang="en-US" sz="1400" dirty="0">
                <a:latin typeface="Arial" panose="020B0604020202020204" pitchFamily="34" charset="0"/>
                <a:ea typeface="Andika"/>
                <a:sym typeface="Andika"/>
              </a:rPr>
              <a:t>: </a:t>
            </a:r>
          </a:p>
          <a:p>
            <a:r>
              <a:rPr lang="en-US" sz="1400" dirty="0">
                <a:latin typeface="Arial" panose="020B0604020202020204" pitchFamily="34" charset="0"/>
                <a:ea typeface="Andika"/>
                <a:sym typeface="Andika"/>
              </a:rPr>
              <a:t>Clear speaking and careful listening.</a:t>
            </a:r>
          </a:p>
        </p:txBody>
      </p:sp>
      <p:sp>
        <p:nvSpPr>
          <p:cNvPr id="12" name="Rectangle: Rounded Corners 11">
            <a:extLst>
              <a:ext uri="{FF2B5EF4-FFF2-40B4-BE49-F238E27FC236}">
                <a16:creationId xmlns:a16="http://schemas.microsoft.com/office/drawing/2014/main" id="{CAD50DF0-12DC-AC21-F63D-74726FDFB790}"/>
              </a:ext>
            </a:extLst>
          </p:cNvPr>
          <p:cNvSpPr/>
          <p:nvPr/>
        </p:nvSpPr>
        <p:spPr>
          <a:xfrm>
            <a:off x="3255840" y="670463"/>
            <a:ext cx="2448272" cy="1910083"/>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extBox 13">
            <a:extLst>
              <a:ext uri="{FF2B5EF4-FFF2-40B4-BE49-F238E27FC236}">
                <a16:creationId xmlns:a16="http://schemas.microsoft.com/office/drawing/2014/main" id="{AFA258C8-1322-5869-35BA-D5EA94556E65}"/>
              </a:ext>
            </a:extLst>
          </p:cNvPr>
          <p:cNvSpPr txBox="1"/>
          <p:nvPr/>
        </p:nvSpPr>
        <p:spPr>
          <a:xfrm>
            <a:off x="3269258" y="693049"/>
            <a:ext cx="3744416" cy="923330"/>
          </a:xfrm>
          <a:prstGeom prst="rect">
            <a:avLst/>
          </a:prstGeom>
          <a:noFill/>
        </p:spPr>
        <p:txBody>
          <a:bodyPr wrap="square" rtlCol="0">
            <a:spAutoFit/>
          </a:bodyPr>
          <a:lstStyle/>
          <a:p>
            <a:r>
              <a:rPr lang="en-US" sz="5400" b="1" dirty="0">
                <a:solidFill>
                  <a:schemeClr val="accent3">
                    <a:lumMod val="20000"/>
                    <a:lumOff val="80000"/>
                  </a:schemeClr>
                </a:solidFill>
                <a:latin typeface="Arial Nova" panose="020B0504020202020204" pitchFamily="34" charset="0"/>
              </a:rPr>
              <a:t>2</a:t>
            </a:r>
            <a:endParaRPr lang="en-SI" sz="5400" b="1" dirty="0">
              <a:solidFill>
                <a:schemeClr val="accent3">
                  <a:lumMod val="20000"/>
                  <a:lumOff val="80000"/>
                </a:schemeClr>
              </a:solidFill>
              <a:latin typeface="Arial Nova" panose="020B0504020202020204" pitchFamily="34" charset="0"/>
            </a:endParaRPr>
          </a:p>
        </p:txBody>
      </p:sp>
      <p:sp>
        <p:nvSpPr>
          <p:cNvPr id="16" name="Rectangle: Rounded Corners 15">
            <a:extLst>
              <a:ext uri="{FF2B5EF4-FFF2-40B4-BE49-F238E27FC236}">
                <a16:creationId xmlns:a16="http://schemas.microsoft.com/office/drawing/2014/main" id="{37E4E0C4-4267-5686-B89F-5BD47739EFE9}"/>
              </a:ext>
            </a:extLst>
          </p:cNvPr>
          <p:cNvSpPr/>
          <p:nvPr/>
        </p:nvSpPr>
        <p:spPr>
          <a:xfrm>
            <a:off x="3543872" y="669788"/>
            <a:ext cx="2448272" cy="1910083"/>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16AA41C7-3737-A418-1A7D-4D488EAB12D9}"/>
              </a:ext>
            </a:extLst>
          </p:cNvPr>
          <p:cNvSpPr txBox="1">
            <a:spLocks/>
          </p:cNvSpPr>
          <p:nvPr/>
        </p:nvSpPr>
        <p:spPr>
          <a:xfrm>
            <a:off x="3759896" y="845494"/>
            <a:ext cx="2209179" cy="15434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nSpc>
                <a:spcPct val="120000"/>
              </a:lnSpc>
            </a:pPr>
            <a:r>
              <a:rPr lang="en-US" sz="1400" b="1" dirty="0">
                <a:latin typeface="Arial" panose="020B0604020202020204" pitchFamily="34" charset="0"/>
                <a:ea typeface="Andika"/>
                <a:sym typeface="Andika"/>
              </a:rPr>
              <a:t>Presentation: </a:t>
            </a:r>
            <a:r>
              <a:rPr lang="en-US" sz="1400" dirty="0">
                <a:latin typeface="Arial" panose="020B0604020202020204" pitchFamily="34" charset="0"/>
                <a:ea typeface="Andika"/>
                <a:sym typeface="Andika"/>
              </a:rPr>
              <a:t>Confidently sharing information about your educational setting.</a:t>
            </a:r>
          </a:p>
        </p:txBody>
      </p:sp>
      <p:sp>
        <p:nvSpPr>
          <p:cNvPr id="20" name="Rectangle: Rounded Corners 19">
            <a:extLst>
              <a:ext uri="{FF2B5EF4-FFF2-40B4-BE49-F238E27FC236}">
                <a16:creationId xmlns:a16="http://schemas.microsoft.com/office/drawing/2014/main" id="{C00DB406-37A1-3076-B8DC-29E3115DE216}"/>
              </a:ext>
            </a:extLst>
          </p:cNvPr>
          <p:cNvSpPr/>
          <p:nvPr/>
        </p:nvSpPr>
        <p:spPr>
          <a:xfrm>
            <a:off x="303527" y="2724934"/>
            <a:ext cx="2448272" cy="1936277"/>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2" name="TextBox 21">
            <a:extLst>
              <a:ext uri="{FF2B5EF4-FFF2-40B4-BE49-F238E27FC236}">
                <a16:creationId xmlns:a16="http://schemas.microsoft.com/office/drawing/2014/main" id="{ACB09895-6C31-46FF-FCDA-63B750123DCC}"/>
              </a:ext>
            </a:extLst>
          </p:cNvPr>
          <p:cNvSpPr txBox="1"/>
          <p:nvPr/>
        </p:nvSpPr>
        <p:spPr>
          <a:xfrm>
            <a:off x="280458" y="2718074"/>
            <a:ext cx="3744416" cy="923330"/>
          </a:xfrm>
          <a:prstGeom prst="rect">
            <a:avLst/>
          </a:prstGeom>
          <a:noFill/>
        </p:spPr>
        <p:txBody>
          <a:bodyPr wrap="square" rtlCol="0">
            <a:spAutoFit/>
          </a:bodyPr>
          <a:lstStyle/>
          <a:p>
            <a:r>
              <a:rPr lang="en-US" sz="5400" b="1" dirty="0">
                <a:solidFill>
                  <a:schemeClr val="accent5">
                    <a:lumMod val="20000"/>
                    <a:lumOff val="80000"/>
                  </a:schemeClr>
                </a:solidFill>
                <a:latin typeface="Arial Nova" panose="020B0504020202020204" pitchFamily="34" charset="0"/>
              </a:rPr>
              <a:t>4</a:t>
            </a:r>
            <a:endParaRPr lang="en-SI" sz="5400" b="1" dirty="0">
              <a:solidFill>
                <a:schemeClr val="accent5">
                  <a:lumMod val="20000"/>
                  <a:lumOff val="80000"/>
                </a:schemeClr>
              </a:solidFill>
              <a:latin typeface="Arial Nova" panose="020B0504020202020204" pitchFamily="34" charset="0"/>
            </a:endParaRPr>
          </a:p>
        </p:txBody>
      </p:sp>
      <p:sp>
        <p:nvSpPr>
          <p:cNvPr id="24" name="Rectangle: Rounded Corners 23">
            <a:extLst>
              <a:ext uri="{FF2B5EF4-FFF2-40B4-BE49-F238E27FC236}">
                <a16:creationId xmlns:a16="http://schemas.microsoft.com/office/drawing/2014/main" id="{83630F49-0FA8-307B-696E-43A78B51A0DB}"/>
              </a:ext>
            </a:extLst>
          </p:cNvPr>
          <p:cNvSpPr/>
          <p:nvPr/>
        </p:nvSpPr>
        <p:spPr>
          <a:xfrm>
            <a:off x="591559" y="2724259"/>
            <a:ext cx="2448272" cy="193627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6" name="Title 4">
            <a:extLst>
              <a:ext uri="{FF2B5EF4-FFF2-40B4-BE49-F238E27FC236}">
                <a16:creationId xmlns:a16="http://schemas.microsoft.com/office/drawing/2014/main" id="{FD0C8842-2D78-3013-4FC3-E12BA1987948}"/>
              </a:ext>
            </a:extLst>
          </p:cNvPr>
          <p:cNvSpPr txBox="1">
            <a:spLocks/>
          </p:cNvSpPr>
          <p:nvPr/>
        </p:nvSpPr>
        <p:spPr>
          <a:xfrm>
            <a:off x="807583" y="2864845"/>
            <a:ext cx="2209179" cy="16007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nSpc>
                <a:spcPct val="120000"/>
              </a:lnSpc>
            </a:pPr>
            <a:r>
              <a:rPr lang="en-US" sz="1400" b="1" dirty="0">
                <a:latin typeface="Arial" panose="020B0604020202020204" pitchFamily="34" charset="0"/>
                <a:ea typeface="Andika"/>
                <a:sym typeface="Andika"/>
              </a:rPr>
              <a:t>Representation and peer influence: </a:t>
            </a:r>
            <a:r>
              <a:rPr lang="en-US" sz="1400" dirty="0">
                <a:latin typeface="Arial" panose="020B0604020202020204" pitchFamily="34" charset="0"/>
                <a:ea typeface="Andika"/>
                <a:sym typeface="Andika"/>
              </a:rPr>
              <a:t>Ambassadors motivate students through shared experience.</a:t>
            </a:r>
          </a:p>
        </p:txBody>
      </p:sp>
      <p:sp>
        <p:nvSpPr>
          <p:cNvPr id="28" name="Rectangle: Rounded Corners 27">
            <a:extLst>
              <a:ext uri="{FF2B5EF4-FFF2-40B4-BE49-F238E27FC236}">
                <a16:creationId xmlns:a16="http://schemas.microsoft.com/office/drawing/2014/main" id="{CFF78799-3D90-11DD-CAC0-B3DA68C57590}"/>
              </a:ext>
            </a:extLst>
          </p:cNvPr>
          <p:cNvSpPr/>
          <p:nvPr/>
        </p:nvSpPr>
        <p:spPr>
          <a:xfrm>
            <a:off x="3232771" y="2724561"/>
            <a:ext cx="2448272" cy="1910083"/>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0" name="TextBox 29">
            <a:extLst>
              <a:ext uri="{FF2B5EF4-FFF2-40B4-BE49-F238E27FC236}">
                <a16:creationId xmlns:a16="http://schemas.microsoft.com/office/drawing/2014/main" id="{773F80AA-4EA4-8D41-2803-BEFD1CF91D5B}"/>
              </a:ext>
            </a:extLst>
          </p:cNvPr>
          <p:cNvSpPr txBox="1"/>
          <p:nvPr/>
        </p:nvSpPr>
        <p:spPr>
          <a:xfrm>
            <a:off x="3197250" y="2789709"/>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5</a:t>
            </a:r>
            <a:endParaRPr lang="en-SI" sz="5400" b="1" dirty="0">
              <a:solidFill>
                <a:schemeClr val="accent4">
                  <a:lumMod val="20000"/>
                  <a:lumOff val="80000"/>
                </a:schemeClr>
              </a:solidFill>
              <a:latin typeface="Arial Nova" panose="020B0504020202020204" pitchFamily="34" charset="0"/>
            </a:endParaRPr>
          </a:p>
        </p:txBody>
      </p:sp>
      <p:sp>
        <p:nvSpPr>
          <p:cNvPr id="32" name="Rectangle: Rounded Corners 31">
            <a:extLst>
              <a:ext uri="{FF2B5EF4-FFF2-40B4-BE49-F238E27FC236}">
                <a16:creationId xmlns:a16="http://schemas.microsoft.com/office/drawing/2014/main" id="{C24F7F06-1407-3CFD-CC08-956AD13B065E}"/>
              </a:ext>
            </a:extLst>
          </p:cNvPr>
          <p:cNvSpPr/>
          <p:nvPr/>
        </p:nvSpPr>
        <p:spPr>
          <a:xfrm>
            <a:off x="3520803" y="2723886"/>
            <a:ext cx="2448272" cy="1910083"/>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4" name="Title 4">
            <a:extLst>
              <a:ext uri="{FF2B5EF4-FFF2-40B4-BE49-F238E27FC236}">
                <a16:creationId xmlns:a16="http://schemas.microsoft.com/office/drawing/2014/main" id="{F95E5D4B-D2AC-306B-5DE1-35727FB7C321}"/>
              </a:ext>
            </a:extLst>
          </p:cNvPr>
          <p:cNvSpPr txBox="1">
            <a:spLocks/>
          </p:cNvSpPr>
          <p:nvPr/>
        </p:nvSpPr>
        <p:spPr>
          <a:xfrm>
            <a:off x="3736827" y="2864472"/>
            <a:ext cx="2209179" cy="160117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nSpc>
                <a:spcPct val="120000"/>
              </a:lnSpc>
            </a:pPr>
            <a:r>
              <a:rPr lang="en-US" sz="1400" b="1" dirty="0">
                <a:latin typeface="Arial" panose="020B0604020202020204" pitchFamily="34" charset="0"/>
                <a:ea typeface="Andika"/>
                <a:sym typeface="Andika"/>
              </a:rPr>
              <a:t>Storytelling and living library: </a:t>
            </a:r>
          </a:p>
          <a:p>
            <a:pPr>
              <a:lnSpc>
                <a:spcPct val="120000"/>
              </a:lnSpc>
            </a:pPr>
            <a:r>
              <a:rPr lang="en-US" sz="1400" dirty="0">
                <a:latin typeface="Arial" panose="020B0604020202020204" pitchFamily="34" charset="0"/>
                <a:ea typeface="Andika"/>
                <a:sym typeface="Andika"/>
              </a:rPr>
              <a:t>Personal stories create empathy and help ambassadors bridge gaps.</a:t>
            </a:r>
          </a:p>
        </p:txBody>
      </p:sp>
      <p:sp>
        <p:nvSpPr>
          <p:cNvPr id="7" name="Rectangle: Rounded Corners 19">
            <a:extLst>
              <a:ext uri="{FF2B5EF4-FFF2-40B4-BE49-F238E27FC236}">
                <a16:creationId xmlns:a16="http://schemas.microsoft.com/office/drawing/2014/main" id="{5BAA2161-63BE-1942-459A-5A7BD4F20644}"/>
              </a:ext>
            </a:extLst>
          </p:cNvPr>
          <p:cNvSpPr/>
          <p:nvPr/>
        </p:nvSpPr>
        <p:spPr>
          <a:xfrm>
            <a:off x="6171245" y="640253"/>
            <a:ext cx="2448272" cy="1936277"/>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9" name="TextBox 8">
            <a:extLst>
              <a:ext uri="{FF2B5EF4-FFF2-40B4-BE49-F238E27FC236}">
                <a16:creationId xmlns:a16="http://schemas.microsoft.com/office/drawing/2014/main" id="{FE2422C7-4FA2-7609-3AF5-7513869F5EEC}"/>
              </a:ext>
            </a:extLst>
          </p:cNvPr>
          <p:cNvSpPr txBox="1"/>
          <p:nvPr/>
        </p:nvSpPr>
        <p:spPr>
          <a:xfrm>
            <a:off x="6148176" y="633393"/>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3</a:t>
            </a:r>
            <a:endParaRPr lang="en-SI" sz="5400" b="1" dirty="0">
              <a:solidFill>
                <a:schemeClr val="accent2">
                  <a:lumMod val="20000"/>
                  <a:lumOff val="80000"/>
                </a:schemeClr>
              </a:solidFill>
              <a:latin typeface="Arial Nova" panose="020B0504020202020204" pitchFamily="34" charset="0"/>
            </a:endParaRPr>
          </a:p>
        </p:txBody>
      </p:sp>
      <p:sp>
        <p:nvSpPr>
          <p:cNvPr id="11" name="Rectangle: Rounded Corners 23">
            <a:extLst>
              <a:ext uri="{FF2B5EF4-FFF2-40B4-BE49-F238E27FC236}">
                <a16:creationId xmlns:a16="http://schemas.microsoft.com/office/drawing/2014/main" id="{31842E72-08CF-7CCB-574A-C6BBAE4D0623}"/>
              </a:ext>
            </a:extLst>
          </p:cNvPr>
          <p:cNvSpPr/>
          <p:nvPr/>
        </p:nvSpPr>
        <p:spPr>
          <a:xfrm>
            <a:off x="6459277" y="639578"/>
            <a:ext cx="2448272" cy="1936277"/>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itle 4">
            <a:extLst>
              <a:ext uri="{FF2B5EF4-FFF2-40B4-BE49-F238E27FC236}">
                <a16:creationId xmlns:a16="http://schemas.microsoft.com/office/drawing/2014/main" id="{3F10D4D1-86F7-6E42-B2AC-DE70F83B4D96}"/>
              </a:ext>
            </a:extLst>
          </p:cNvPr>
          <p:cNvSpPr txBox="1">
            <a:spLocks/>
          </p:cNvSpPr>
          <p:nvPr/>
        </p:nvSpPr>
        <p:spPr>
          <a:xfrm>
            <a:off x="6675301" y="780164"/>
            <a:ext cx="2209179" cy="167848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nSpc>
                <a:spcPct val="120000"/>
              </a:lnSpc>
            </a:pPr>
            <a:r>
              <a:rPr lang="en-US" sz="1400" b="1" dirty="0">
                <a:latin typeface="Arial" panose="020B0604020202020204" pitchFamily="34" charset="0"/>
                <a:ea typeface="Andika"/>
                <a:sym typeface="Andika"/>
              </a:rPr>
              <a:t>Empowerment: </a:t>
            </a:r>
          </a:p>
          <a:p>
            <a:pPr>
              <a:lnSpc>
                <a:spcPct val="120000"/>
              </a:lnSpc>
            </a:pPr>
            <a:r>
              <a:rPr lang="en-US" sz="1400" dirty="0">
                <a:latin typeface="Arial" panose="020B0604020202020204" pitchFamily="34" charset="0"/>
                <a:ea typeface="Andika"/>
                <a:sym typeface="Andika"/>
              </a:rPr>
              <a:t>Using strong communication to guide and motivate peers.</a:t>
            </a:r>
          </a:p>
        </p:txBody>
      </p:sp>
      <p:pic>
        <p:nvPicPr>
          <p:cNvPr id="21" name="Picture 20">
            <a:extLst>
              <a:ext uri="{FF2B5EF4-FFF2-40B4-BE49-F238E27FC236}">
                <a16:creationId xmlns:a16="http://schemas.microsoft.com/office/drawing/2014/main" id="{E6D2E9B1-4B8E-F5BA-71C0-9E9079A917B6}"/>
              </a:ext>
            </a:extLst>
          </p:cNvPr>
          <p:cNvPicPr>
            <a:picLocks noChangeAspect="1"/>
          </p:cNvPicPr>
          <p:nvPr/>
        </p:nvPicPr>
        <p:blipFill>
          <a:blip>
            <a:extLst>
              <a:ext uri="{96DAC541-7B7A-43D3-8B79-37D633B846F1}">
                <asvg:svgBlip xmlns:asvg="http://schemas.microsoft.com/office/drawing/2016/SVG/main" r:embed="rId2"/>
              </a:ext>
            </a:extLst>
          </a:blip>
          <a:srcRect t="14689" b="14689"/>
          <a:stretch/>
        </p:blipFill>
        <p:spPr>
          <a:xfrm>
            <a:off x="6156176" y="2715766"/>
            <a:ext cx="2765212" cy="1901131"/>
          </a:xfrm>
          <a:prstGeom prst="roundRect">
            <a:avLst>
              <a:gd name="adj" fmla="val 3886"/>
            </a:avLst>
          </a:prstGeom>
        </p:spPr>
      </p:pic>
    </p:spTree>
    <p:extLst>
      <p:ext uri="{BB962C8B-B14F-4D97-AF65-F5344CB8AC3E}">
        <p14:creationId xmlns:p14="http://schemas.microsoft.com/office/powerpoint/2010/main" val="2646495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E8D8B-C03E-A488-9CF1-A9465F138821}"/>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BB62B3A0-CF5C-2C15-38FA-66A160CE3CC2}"/>
              </a:ext>
            </a:extLst>
          </p:cNvPr>
          <p:cNvSpPr>
            <a:spLocks noGrp="1"/>
          </p:cNvSpPr>
          <p:nvPr>
            <p:ph type="title"/>
          </p:nvPr>
        </p:nvSpPr>
        <p:spPr>
          <a:xfrm>
            <a:off x="496702" y="717544"/>
            <a:ext cx="3816424" cy="1069628"/>
          </a:xfrm>
        </p:spPr>
        <p:txBody>
          <a:bodyPr>
            <a:normAutofit/>
          </a:bodyPr>
          <a:lstStyle/>
          <a:p>
            <a:r>
              <a:rPr lang="en-US" sz="2800" b="1" dirty="0">
                <a:solidFill>
                  <a:schemeClr val="accent1"/>
                </a:solidFill>
                <a:latin typeface="Andika"/>
                <a:ea typeface="Andika"/>
                <a:cs typeface="Andika"/>
                <a:sym typeface="Andika"/>
              </a:rPr>
              <a:t>Key Takeaways</a:t>
            </a:r>
          </a:p>
        </p:txBody>
      </p:sp>
      <p:sp>
        <p:nvSpPr>
          <p:cNvPr id="14" name="Rectangle: Rounded Corners 13">
            <a:extLst>
              <a:ext uri="{FF2B5EF4-FFF2-40B4-BE49-F238E27FC236}">
                <a16:creationId xmlns:a16="http://schemas.microsoft.com/office/drawing/2014/main" id="{C60E4652-414A-DB3D-32BB-70C939C5FB79}"/>
              </a:ext>
            </a:extLst>
          </p:cNvPr>
          <p:cNvSpPr/>
          <p:nvPr/>
        </p:nvSpPr>
        <p:spPr>
          <a:xfrm>
            <a:off x="594719" y="1928811"/>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6CF07CC3-9961-5442-7597-FDEB327F07D9}"/>
              </a:ext>
            </a:extLst>
          </p:cNvPr>
          <p:cNvSpPr txBox="1">
            <a:spLocks/>
          </p:cNvSpPr>
          <p:nvPr/>
        </p:nvSpPr>
        <p:spPr>
          <a:xfrm>
            <a:off x="536129" y="1837168"/>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1</a:t>
            </a:r>
            <a:endParaRPr lang="en-SI" sz="4000" b="1" dirty="0">
              <a:solidFill>
                <a:schemeClr val="accent3">
                  <a:lumMod val="20000"/>
                  <a:lumOff val="80000"/>
                </a:schemeClr>
              </a:solidFill>
              <a:latin typeface="Arial Nova" panose="020B0504020202020204" pitchFamily="34" charset="0"/>
            </a:endParaRPr>
          </a:p>
        </p:txBody>
      </p:sp>
      <p:sp>
        <p:nvSpPr>
          <p:cNvPr id="18" name="Rectangle: Rounded Corners 17">
            <a:extLst>
              <a:ext uri="{FF2B5EF4-FFF2-40B4-BE49-F238E27FC236}">
                <a16:creationId xmlns:a16="http://schemas.microsoft.com/office/drawing/2014/main" id="{A0890126-CA15-3C42-68E0-1B722BC503FC}"/>
              </a:ext>
            </a:extLst>
          </p:cNvPr>
          <p:cNvSpPr/>
          <p:nvPr/>
        </p:nvSpPr>
        <p:spPr>
          <a:xfrm>
            <a:off x="824161" y="1928136"/>
            <a:ext cx="4635748"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CD346C96-5AF9-A42C-E668-0C9C10225651}"/>
              </a:ext>
            </a:extLst>
          </p:cNvPr>
          <p:cNvSpPr txBox="1">
            <a:spLocks/>
          </p:cNvSpPr>
          <p:nvPr/>
        </p:nvSpPr>
        <p:spPr>
          <a:xfrm>
            <a:off x="594719" y="1797171"/>
            <a:ext cx="6205412" cy="83085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363053" lvl="1"/>
            <a:r>
              <a:rPr lang="en-US" sz="1600" dirty="0">
                <a:latin typeface="Arial" panose="020B0604020202020204" pitchFamily="34" charset="0"/>
                <a:ea typeface="Andika"/>
                <a:cs typeface="Arial" panose="020B0604020202020204" pitchFamily="34" charset="0"/>
                <a:sym typeface="Andika"/>
              </a:rPr>
              <a:t>Clear speaking and listening build confidence.</a:t>
            </a:r>
          </a:p>
        </p:txBody>
      </p:sp>
      <p:sp>
        <p:nvSpPr>
          <p:cNvPr id="66" name="Rectangle: Rounded Corners 65">
            <a:extLst>
              <a:ext uri="{FF2B5EF4-FFF2-40B4-BE49-F238E27FC236}">
                <a16:creationId xmlns:a16="http://schemas.microsoft.com/office/drawing/2014/main" id="{E9C9DBE8-D352-76E3-B3C9-FC491AB96F59}"/>
              </a:ext>
            </a:extLst>
          </p:cNvPr>
          <p:cNvSpPr/>
          <p:nvPr/>
        </p:nvSpPr>
        <p:spPr>
          <a:xfrm>
            <a:off x="598142" y="2572425"/>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8" name="TextBox 67">
            <a:extLst>
              <a:ext uri="{FF2B5EF4-FFF2-40B4-BE49-F238E27FC236}">
                <a16:creationId xmlns:a16="http://schemas.microsoft.com/office/drawing/2014/main" id="{77E99C42-F6BE-B326-0463-D185F32842FC}"/>
              </a:ext>
            </a:extLst>
          </p:cNvPr>
          <p:cNvSpPr txBox="1"/>
          <p:nvPr/>
        </p:nvSpPr>
        <p:spPr>
          <a:xfrm>
            <a:off x="539552" y="2480782"/>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2</a:t>
            </a:r>
            <a:endParaRPr lang="en-SI" sz="4000" b="1" dirty="0">
              <a:solidFill>
                <a:schemeClr val="accent3">
                  <a:lumMod val="20000"/>
                  <a:lumOff val="80000"/>
                </a:schemeClr>
              </a:solidFill>
              <a:latin typeface="Arial Nova" panose="020B0504020202020204" pitchFamily="34" charset="0"/>
            </a:endParaRPr>
          </a:p>
        </p:txBody>
      </p:sp>
      <p:sp>
        <p:nvSpPr>
          <p:cNvPr id="70" name="Rectangle: Rounded Corners 69">
            <a:extLst>
              <a:ext uri="{FF2B5EF4-FFF2-40B4-BE49-F238E27FC236}">
                <a16:creationId xmlns:a16="http://schemas.microsoft.com/office/drawing/2014/main" id="{6DDE97EE-0BC4-C4E3-5166-B597CC9FC613}"/>
              </a:ext>
            </a:extLst>
          </p:cNvPr>
          <p:cNvSpPr/>
          <p:nvPr/>
        </p:nvSpPr>
        <p:spPr>
          <a:xfrm>
            <a:off x="827584" y="2571750"/>
            <a:ext cx="4635748"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2" name="Title 4">
            <a:extLst>
              <a:ext uri="{FF2B5EF4-FFF2-40B4-BE49-F238E27FC236}">
                <a16:creationId xmlns:a16="http://schemas.microsoft.com/office/drawing/2014/main" id="{3D257208-CD10-9E0C-3EF7-0CFEEA1F0820}"/>
              </a:ext>
            </a:extLst>
          </p:cNvPr>
          <p:cNvSpPr txBox="1">
            <a:spLocks/>
          </p:cNvSpPr>
          <p:nvPr/>
        </p:nvSpPr>
        <p:spPr>
          <a:xfrm>
            <a:off x="626072" y="2663053"/>
            <a:ext cx="4833837" cy="3600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363053" lvl="1"/>
            <a:r>
              <a:rPr lang="en-US" sz="1600" dirty="0">
                <a:latin typeface="Arial" panose="020B0604020202020204" pitchFamily="34" charset="0"/>
                <a:ea typeface="Andika"/>
                <a:cs typeface="Arial" panose="020B0604020202020204" pitchFamily="34" charset="0"/>
                <a:sym typeface="Andika"/>
              </a:rPr>
              <a:t>Personal stories help connect with others.</a:t>
            </a:r>
          </a:p>
        </p:txBody>
      </p:sp>
      <p:pic>
        <p:nvPicPr>
          <p:cNvPr id="2" name="Picture 10">
            <a:extLst>
              <a:ext uri="{FF2B5EF4-FFF2-40B4-BE49-F238E27FC236}">
                <a16:creationId xmlns:a16="http://schemas.microsoft.com/office/drawing/2014/main" id="{5A9EE1C1-B102-77DB-0FBB-9C891A021978}"/>
              </a:ext>
            </a:extLst>
          </p:cNvPr>
          <p:cNvPicPr>
            <a:picLocks noChangeAspect="1"/>
          </p:cNvPicPr>
          <p:nvPr/>
        </p:nvPicPr>
        <p:blipFill rotWithShape="1">
          <a:blip>
            <a:extLst>
              <a:ext uri="{96DAC541-7B7A-43D3-8B79-37D633B846F1}">
                <asvg:svgBlip xmlns:asvg="http://schemas.microsoft.com/office/drawing/2016/SVG/main" r:embed="rId2"/>
              </a:ext>
            </a:extLst>
          </a:blip>
          <a:srcRect t="2410" b="2410"/>
          <a:stretch/>
        </p:blipFill>
        <p:spPr>
          <a:xfrm>
            <a:off x="5696197" y="1059582"/>
            <a:ext cx="3134862" cy="3134862"/>
          </a:xfrm>
          <a:prstGeom prst="roundRect">
            <a:avLst>
              <a:gd name="adj" fmla="val 3886"/>
            </a:avLst>
          </a:prstGeom>
        </p:spPr>
      </p:pic>
    </p:spTree>
    <p:extLst>
      <p:ext uri="{BB962C8B-B14F-4D97-AF65-F5344CB8AC3E}">
        <p14:creationId xmlns:p14="http://schemas.microsoft.com/office/powerpoint/2010/main" val="1325486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6867-FDD6-3C2E-AA60-DA0A8F57DA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856B3-F6E6-6E29-D774-A147A3DC954F}"/>
              </a:ext>
            </a:extLst>
          </p:cNvPr>
          <p:cNvSpPr>
            <a:spLocks noGrp="1"/>
          </p:cNvSpPr>
          <p:nvPr>
            <p:ph type="title"/>
          </p:nvPr>
        </p:nvSpPr>
        <p:spPr>
          <a:xfrm>
            <a:off x="755996" y="486274"/>
            <a:ext cx="7128371" cy="1069628"/>
          </a:xfrm>
        </p:spPr>
        <p:txBody>
          <a:bodyPr>
            <a:normAutofit/>
          </a:bodyPr>
          <a:lstStyle/>
          <a:p>
            <a:r>
              <a:rPr lang="en-US" sz="2800" b="1" dirty="0">
                <a:solidFill>
                  <a:srgbClr val="F09D37"/>
                </a:solidFill>
                <a:latin typeface="Andika"/>
                <a:ea typeface="Andika"/>
                <a:cs typeface="Andika"/>
                <a:sym typeface="Andika"/>
              </a:rPr>
              <a:t>Here are some useful video links to support you further</a:t>
            </a:r>
          </a:p>
        </p:txBody>
      </p:sp>
      <p:sp>
        <p:nvSpPr>
          <p:cNvPr id="2" name="Rectangle: Rounded Corners 1">
            <a:extLst>
              <a:ext uri="{FF2B5EF4-FFF2-40B4-BE49-F238E27FC236}">
                <a16:creationId xmlns:a16="http://schemas.microsoft.com/office/drawing/2014/main" id="{1332F851-578B-09A5-60F3-143BE6CFF1B0}"/>
              </a:ext>
            </a:extLst>
          </p:cNvPr>
          <p:cNvSpPr/>
          <p:nvPr/>
        </p:nvSpPr>
        <p:spPr>
          <a:xfrm>
            <a:off x="837928" y="1641832"/>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Rectangle: Rounded Corners 7">
            <a:extLst>
              <a:ext uri="{FF2B5EF4-FFF2-40B4-BE49-F238E27FC236}">
                <a16:creationId xmlns:a16="http://schemas.microsoft.com/office/drawing/2014/main" id="{8C47D5A1-FFF8-FCA4-FA40-4443035E8FFB}"/>
              </a:ext>
            </a:extLst>
          </p:cNvPr>
          <p:cNvSpPr/>
          <p:nvPr/>
        </p:nvSpPr>
        <p:spPr>
          <a:xfrm>
            <a:off x="1125960" y="1641157"/>
            <a:ext cx="2448272" cy="136815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DD3ADC6-39E1-9AB7-3DCF-67A6176096CB}"/>
              </a:ext>
            </a:extLst>
          </p:cNvPr>
          <p:cNvSpPr txBox="1">
            <a:spLocks/>
          </p:cNvSpPr>
          <p:nvPr/>
        </p:nvSpPr>
        <p:spPr>
          <a:xfrm>
            <a:off x="1351635" y="1919572"/>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chemeClr val="accent1"/>
                </a:solidFill>
                <a:latin typeface="Arial" panose="020B0604020202020204" pitchFamily="34" charset="0"/>
                <a:ea typeface="Andika"/>
                <a:sym typeface="Andika"/>
                <a:hlinkClick r:id="rId2">
                  <a:extLst>
                    <a:ext uri="{A12FA001-AC4F-418D-AE19-62706E023703}">
                      <ahyp:hlinkClr xmlns:ahyp="http://schemas.microsoft.com/office/drawing/2018/hyperlinkcolor" val="tx"/>
                    </a:ext>
                  </a:extLst>
                </a:hlinkClick>
              </a:rPr>
              <a:t>How to be Confident When Presenting</a:t>
            </a:r>
            <a:endParaRPr lang="en-US" sz="1400" dirty="0">
              <a:solidFill>
                <a:schemeClr val="accent1"/>
              </a:solidFill>
              <a:latin typeface="Arial" panose="020B0604020202020204" pitchFamily="34" charset="0"/>
            </a:endParaRPr>
          </a:p>
        </p:txBody>
      </p:sp>
      <p:sp>
        <p:nvSpPr>
          <p:cNvPr id="12" name="Rectangle: Rounded Corners 11">
            <a:extLst>
              <a:ext uri="{FF2B5EF4-FFF2-40B4-BE49-F238E27FC236}">
                <a16:creationId xmlns:a16="http://schemas.microsoft.com/office/drawing/2014/main" id="{A6494E1A-41AF-7B29-AD72-5D9C1968CDCF}"/>
              </a:ext>
            </a:extLst>
          </p:cNvPr>
          <p:cNvSpPr/>
          <p:nvPr/>
        </p:nvSpPr>
        <p:spPr>
          <a:xfrm>
            <a:off x="3707904" y="1639076"/>
            <a:ext cx="2448272" cy="136815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Rectangle: Rounded Corners 15">
            <a:extLst>
              <a:ext uri="{FF2B5EF4-FFF2-40B4-BE49-F238E27FC236}">
                <a16:creationId xmlns:a16="http://schemas.microsoft.com/office/drawing/2014/main" id="{171E089C-1B78-F3EC-B984-A9870D48CFCF}"/>
              </a:ext>
            </a:extLst>
          </p:cNvPr>
          <p:cNvSpPr/>
          <p:nvPr/>
        </p:nvSpPr>
        <p:spPr>
          <a:xfrm>
            <a:off x="3981364" y="1635646"/>
            <a:ext cx="2448272" cy="1368152"/>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77882720-884B-133C-64ED-E6DC0E459D71}"/>
              </a:ext>
            </a:extLst>
          </p:cNvPr>
          <p:cNvSpPr txBox="1">
            <a:spLocks/>
          </p:cNvSpPr>
          <p:nvPr/>
        </p:nvSpPr>
        <p:spPr>
          <a:xfrm>
            <a:off x="4199978" y="1923002"/>
            <a:ext cx="2363330"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chemeClr val="accent3"/>
                </a:solidFill>
                <a:latin typeface="Arial" panose="020B0604020202020204" pitchFamily="34" charset="0"/>
                <a:ea typeface="Andika"/>
                <a:sym typeface="Andika"/>
                <a:hlinkClick r:id="rId3">
                  <a:extLst>
                    <a:ext uri="{A12FA001-AC4F-418D-AE19-62706E023703}">
                      <ahyp:hlinkClr xmlns:ahyp="http://schemas.microsoft.com/office/drawing/2018/hyperlinkcolor" val="tx"/>
                    </a:ext>
                  </a:extLst>
                </a:hlinkClick>
              </a:rPr>
              <a:t>Tips for How To Reduce Anxiety Before Giving a Presentation:</a:t>
            </a:r>
            <a:endParaRPr lang="en-US" sz="1400" dirty="0">
              <a:solidFill>
                <a:schemeClr val="accent3"/>
              </a:solidFill>
              <a:latin typeface="Arial" panose="020B0604020202020204" pitchFamily="34" charset="0"/>
            </a:endParaRPr>
          </a:p>
        </p:txBody>
      </p:sp>
      <p:pic>
        <p:nvPicPr>
          <p:cNvPr id="6" name="Graphic 5" descr="Link outline">
            <a:extLst>
              <a:ext uri="{FF2B5EF4-FFF2-40B4-BE49-F238E27FC236}">
                <a16:creationId xmlns:a16="http://schemas.microsoft.com/office/drawing/2014/main" id="{82590077-EE49-4D5A-49F9-BCD3042945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3648" y="1724220"/>
            <a:ext cx="385192" cy="385192"/>
          </a:xfrm>
          <a:prstGeom prst="rect">
            <a:avLst/>
          </a:prstGeom>
        </p:spPr>
      </p:pic>
      <p:pic>
        <p:nvPicPr>
          <p:cNvPr id="9" name="Graphic 8" descr="Link outline">
            <a:extLst>
              <a:ext uri="{FF2B5EF4-FFF2-40B4-BE49-F238E27FC236}">
                <a16:creationId xmlns:a16="http://schemas.microsoft.com/office/drawing/2014/main" id="{372C817B-EB42-F9F0-F36B-9EAD6971E3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8255" y="1740821"/>
            <a:ext cx="385192" cy="385192"/>
          </a:xfrm>
          <a:prstGeom prst="rect">
            <a:avLst/>
          </a:prstGeom>
        </p:spPr>
      </p:pic>
      <p:sp>
        <p:nvSpPr>
          <p:cNvPr id="13" name="Rectangle: Rounded Corners 12">
            <a:extLst>
              <a:ext uri="{FF2B5EF4-FFF2-40B4-BE49-F238E27FC236}">
                <a16:creationId xmlns:a16="http://schemas.microsoft.com/office/drawing/2014/main" id="{38D3BCC4-9BCF-8C00-10C6-0BFD6F40E1ED}"/>
              </a:ext>
            </a:extLst>
          </p:cNvPr>
          <p:cNvSpPr/>
          <p:nvPr/>
        </p:nvSpPr>
        <p:spPr>
          <a:xfrm>
            <a:off x="837928" y="3158106"/>
            <a:ext cx="2448272" cy="1368152"/>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Rectangle: Rounded Corners 16">
            <a:extLst>
              <a:ext uri="{FF2B5EF4-FFF2-40B4-BE49-F238E27FC236}">
                <a16:creationId xmlns:a16="http://schemas.microsoft.com/office/drawing/2014/main" id="{6B3F1FA6-4BF1-436C-51B7-8B2C7F4E5C9A}"/>
              </a:ext>
            </a:extLst>
          </p:cNvPr>
          <p:cNvSpPr/>
          <p:nvPr/>
        </p:nvSpPr>
        <p:spPr>
          <a:xfrm>
            <a:off x="1125960" y="3154675"/>
            <a:ext cx="3679570" cy="1368152"/>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itle 4">
            <a:extLst>
              <a:ext uri="{FF2B5EF4-FFF2-40B4-BE49-F238E27FC236}">
                <a16:creationId xmlns:a16="http://schemas.microsoft.com/office/drawing/2014/main" id="{4BB07012-DA15-7F36-310D-2A14B62C6392}"/>
              </a:ext>
            </a:extLst>
          </p:cNvPr>
          <p:cNvSpPr txBox="1">
            <a:spLocks/>
          </p:cNvSpPr>
          <p:nvPr/>
        </p:nvSpPr>
        <p:spPr>
          <a:xfrm>
            <a:off x="1351636" y="3435846"/>
            <a:ext cx="3261812"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chemeClr val="accent2"/>
                </a:solidFill>
                <a:latin typeface="Arial" panose="020B0604020202020204" pitchFamily="34" charset="0"/>
                <a:ea typeface="Andika"/>
                <a:sym typeface="Andika"/>
                <a:hlinkClick r:id="rId6">
                  <a:extLst>
                    <a:ext uri="{A12FA001-AC4F-418D-AE19-62706E023703}">
                      <ahyp:hlinkClr xmlns:ahyp="http://schemas.microsoft.com/office/drawing/2018/hyperlinkcolor" val="tx"/>
                    </a:ext>
                  </a:extLst>
                </a:hlinkClick>
              </a:rPr>
              <a:t>Top 5 Tips to Improve Communication Skills | Soft Skills For Beginners | Soft Skills | Simplilearn:</a:t>
            </a:r>
            <a:endParaRPr lang="en-US" sz="1400" dirty="0">
              <a:solidFill>
                <a:schemeClr val="accent2"/>
              </a:solidFill>
              <a:latin typeface="Arial" panose="020B0604020202020204" pitchFamily="34" charset="0"/>
            </a:endParaRPr>
          </a:p>
        </p:txBody>
      </p:sp>
      <p:pic>
        <p:nvPicPr>
          <p:cNvPr id="25" name="Graphic 24" descr="Link outline">
            <a:extLst>
              <a:ext uri="{FF2B5EF4-FFF2-40B4-BE49-F238E27FC236}">
                <a16:creationId xmlns:a16="http://schemas.microsoft.com/office/drawing/2014/main" id="{A13BD2DE-4934-7930-BE46-D69DD581EC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03648" y="3240494"/>
            <a:ext cx="385192" cy="385192"/>
          </a:xfrm>
          <a:prstGeom prst="rect">
            <a:avLst/>
          </a:prstGeom>
        </p:spPr>
      </p:pic>
      <p:sp>
        <p:nvSpPr>
          <p:cNvPr id="29" name="Rectangle: Rounded Corners 28">
            <a:extLst>
              <a:ext uri="{FF2B5EF4-FFF2-40B4-BE49-F238E27FC236}">
                <a16:creationId xmlns:a16="http://schemas.microsoft.com/office/drawing/2014/main" id="{D6559602-927D-D587-AADC-5EB6256DF0B1}"/>
              </a:ext>
            </a:extLst>
          </p:cNvPr>
          <p:cNvSpPr/>
          <p:nvPr/>
        </p:nvSpPr>
        <p:spPr>
          <a:xfrm>
            <a:off x="6584740" y="1635646"/>
            <a:ext cx="2110780" cy="1368152"/>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7FE777E-A074-839D-9B57-679EEA1AE1A4}"/>
              </a:ext>
            </a:extLst>
          </p:cNvPr>
          <p:cNvSpPr txBox="1">
            <a:spLocks/>
          </p:cNvSpPr>
          <p:nvPr/>
        </p:nvSpPr>
        <p:spPr>
          <a:xfrm>
            <a:off x="6751304" y="1763960"/>
            <a:ext cx="1944216"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rPr>
              <a:t>We encourage you to explore these resources.</a:t>
            </a:r>
          </a:p>
        </p:txBody>
      </p:sp>
      <p:sp>
        <p:nvSpPr>
          <p:cNvPr id="14" name="Rectangle: Rounded Corners 1">
            <a:extLst>
              <a:ext uri="{FF2B5EF4-FFF2-40B4-BE49-F238E27FC236}">
                <a16:creationId xmlns:a16="http://schemas.microsoft.com/office/drawing/2014/main" id="{16C24E12-79C3-71A3-7357-FE1B47EAAF84}"/>
              </a:ext>
            </a:extLst>
          </p:cNvPr>
          <p:cNvSpPr/>
          <p:nvPr/>
        </p:nvSpPr>
        <p:spPr>
          <a:xfrm>
            <a:off x="5080144" y="3170828"/>
            <a:ext cx="2209179" cy="1368152"/>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5" name="Rectangle: Rounded Corners 7">
            <a:extLst>
              <a:ext uri="{FF2B5EF4-FFF2-40B4-BE49-F238E27FC236}">
                <a16:creationId xmlns:a16="http://schemas.microsoft.com/office/drawing/2014/main" id="{0A9E9C07-6DCA-E421-839E-944DE5F998AC}"/>
              </a:ext>
            </a:extLst>
          </p:cNvPr>
          <p:cNvSpPr/>
          <p:nvPr/>
        </p:nvSpPr>
        <p:spPr>
          <a:xfrm>
            <a:off x="5368176" y="3170153"/>
            <a:ext cx="1940128" cy="1368152"/>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19" name="Title 4">
            <a:extLst>
              <a:ext uri="{FF2B5EF4-FFF2-40B4-BE49-F238E27FC236}">
                <a16:creationId xmlns:a16="http://schemas.microsoft.com/office/drawing/2014/main" id="{9016400E-0A99-F1D9-2D5A-F5FD724DAD38}"/>
              </a:ext>
            </a:extLst>
          </p:cNvPr>
          <p:cNvSpPr txBox="1">
            <a:spLocks/>
          </p:cNvSpPr>
          <p:nvPr/>
        </p:nvSpPr>
        <p:spPr>
          <a:xfrm>
            <a:off x="5593851" y="3448568"/>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chemeClr val="accent5"/>
                </a:solidFill>
                <a:latin typeface="Arial" panose="020B0604020202020204" pitchFamily="34" charset="0"/>
                <a:ea typeface="Andika"/>
                <a:sym typeface="Andika"/>
                <a:hlinkClick r:id="rId8">
                  <a:extLst>
                    <a:ext uri="{A12FA001-AC4F-418D-AE19-62706E023703}">
                      <ahyp:hlinkClr xmlns:ahyp="http://schemas.microsoft.com/office/drawing/2018/hyperlinkcolor" val="tx"/>
                    </a:ext>
                  </a:extLst>
                </a:hlinkClick>
              </a:rPr>
              <a:t>Living Library</a:t>
            </a:r>
            <a:endParaRPr lang="en-US" sz="1400" dirty="0">
              <a:solidFill>
                <a:schemeClr val="accent5"/>
              </a:solidFill>
              <a:latin typeface="Arial" panose="020B0604020202020204" pitchFamily="34" charset="0"/>
            </a:endParaRPr>
          </a:p>
        </p:txBody>
      </p:sp>
      <p:pic>
        <p:nvPicPr>
          <p:cNvPr id="20" name="Graphic 19" descr="Link outline">
            <a:extLst>
              <a:ext uri="{FF2B5EF4-FFF2-40B4-BE49-F238E27FC236}">
                <a16:creationId xmlns:a16="http://schemas.microsoft.com/office/drawing/2014/main" id="{82A39704-7A05-F950-B816-738ADB3123D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45864" y="3253216"/>
            <a:ext cx="385192" cy="385192"/>
          </a:xfrm>
          <a:prstGeom prst="rect">
            <a:avLst/>
          </a:prstGeom>
        </p:spPr>
      </p:pic>
    </p:spTree>
    <p:extLst>
      <p:ext uri="{BB962C8B-B14F-4D97-AF65-F5344CB8AC3E}">
        <p14:creationId xmlns:p14="http://schemas.microsoft.com/office/powerpoint/2010/main" val="387472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E56F4D14-8843-5784-2E1D-22F693D30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992473-564D-E8BD-3109-D08A11B7BC7E}"/>
              </a:ext>
            </a:extLst>
          </p:cNvPr>
          <p:cNvSpPr>
            <a:spLocks noGrp="1"/>
          </p:cNvSpPr>
          <p:nvPr>
            <p:ph type="title"/>
          </p:nvPr>
        </p:nvSpPr>
        <p:spPr>
          <a:xfrm>
            <a:off x="601990" y="2342436"/>
            <a:ext cx="4690090" cy="916663"/>
          </a:xfrm>
        </p:spPr>
        <p:txBody>
          <a:bodyPr/>
          <a:lstStyle/>
          <a:p>
            <a:pPr algn="l"/>
            <a:r>
              <a:rPr lang="en-US" sz="3600" b="1" dirty="0">
                <a:solidFill>
                  <a:schemeClr val="bg2"/>
                </a:solidFill>
                <a:latin typeface="Andika"/>
                <a:ea typeface="Andika"/>
                <a:cs typeface="Andika"/>
                <a:sym typeface="Andika"/>
              </a:rPr>
              <a:t>Communication, Presentation, and </a:t>
            </a:r>
            <a:br>
              <a:rPr lang="en-US" sz="3600" b="1" dirty="0">
                <a:solidFill>
                  <a:schemeClr val="bg2"/>
                </a:solidFill>
                <a:latin typeface="Andika"/>
                <a:ea typeface="Andika"/>
                <a:cs typeface="Andika"/>
                <a:sym typeface="Andika"/>
              </a:rPr>
            </a:br>
            <a:r>
              <a:rPr lang="en-US" sz="3600" b="1" dirty="0">
                <a:solidFill>
                  <a:schemeClr val="bg2"/>
                </a:solidFill>
                <a:latin typeface="Andika"/>
                <a:ea typeface="Andika"/>
                <a:cs typeface="Andika"/>
                <a:sym typeface="Andika"/>
              </a:rPr>
              <a:t>Public Speaking Skills focused on Storytelling</a:t>
            </a: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19131C6C-535C-6BD6-35D9-E79C9A72D502}"/>
              </a:ext>
            </a:extLst>
          </p:cNvPr>
          <p:cNvSpPr/>
          <p:nvPr/>
        </p:nvSpPr>
        <p:spPr>
          <a:xfrm>
            <a:off x="673998" y="1216592"/>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3"/>
                </a:solidFill>
              </a:rPr>
              <a:t>MANDATORY TRAINING MANUAL</a:t>
            </a:r>
            <a:r>
              <a:rPr lang="en-US" sz="1200" b="1" dirty="0">
                <a:solidFill>
                  <a:schemeClr val="accent3"/>
                </a:solidFill>
              </a:rPr>
              <a:t> 01</a:t>
            </a:r>
            <a:endParaRPr lang="en-SI" sz="1200" dirty="0">
              <a:solidFill>
                <a:schemeClr val="accent3"/>
              </a:solidFill>
            </a:endParaRPr>
          </a:p>
        </p:txBody>
      </p:sp>
      <p:sp>
        <p:nvSpPr>
          <p:cNvPr id="13" name="Rectangle 12">
            <a:extLst>
              <a:ext uri="{FF2B5EF4-FFF2-40B4-BE49-F238E27FC236}">
                <a16:creationId xmlns:a16="http://schemas.microsoft.com/office/drawing/2014/main" id="{ACDBF55D-0BC5-A0F9-CBED-1E47AB85C6E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71157165-7ABE-B62C-7E1D-72B778AC5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2CC2C52D-1DE1-1ABC-D051-9F7333D72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74DED67F-2587-B010-7C63-792153313F94}"/>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FB7C8BCD-030B-5534-FF55-4A1483236449}"/>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CF1EE7FA-6E77-A6A6-EDBD-A9D3AA70C6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58376" y="1777518"/>
            <a:ext cx="1152303" cy="2304606"/>
          </a:xfrm>
          <a:prstGeom prst="rect">
            <a:avLst/>
          </a:prstGeom>
        </p:spPr>
      </p:pic>
      <p:pic>
        <p:nvPicPr>
          <p:cNvPr id="28" name="Graphic 27">
            <a:extLst>
              <a:ext uri="{FF2B5EF4-FFF2-40B4-BE49-F238E27FC236}">
                <a16:creationId xmlns:a16="http://schemas.microsoft.com/office/drawing/2014/main" id="{9A1B0DA5-689F-EBD2-B08B-DB9B68E9D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C4CEB921-D4DC-B7DE-4BC7-DD10460284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
        <p:nvSpPr>
          <p:cNvPr id="2" name="Title 4">
            <a:extLst>
              <a:ext uri="{FF2B5EF4-FFF2-40B4-BE49-F238E27FC236}">
                <a16:creationId xmlns:a16="http://schemas.microsoft.com/office/drawing/2014/main" id="{CD7529BE-2914-A28B-91BE-46C549517A17}"/>
              </a:ext>
            </a:extLst>
          </p:cNvPr>
          <p:cNvSpPr txBox="1">
            <a:spLocks/>
          </p:cNvSpPr>
          <p:nvPr/>
        </p:nvSpPr>
        <p:spPr>
          <a:xfrm>
            <a:off x="601990" y="823053"/>
            <a:ext cx="4204507" cy="3226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0" i="0" kern="120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pPr algn="l"/>
            <a:r>
              <a:rPr lang="en-US" sz="1200" dirty="0">
                <a:solidFill>
                  <a:schemeClr val="bg2"/>
                </a:solidFill>
                <a:ea typeface="Andika"/>
                <a:cs typeface="Arial" panose="020B0604020202020204" pitchFamily="34" charset="0"/>
                <a:sym typeface="Andika"/>
              </a:rPr>
              <a:t>YOU HAVE REACHED THE END OF </a:t>
            </a:r>
            <a:endParaRPr lang="en-SI" sz="1200" dirty="0">
              <a:solidFill>
                <a:schemeClr val="bg2"/>
              </a:solidFill>
              <a:cs typeface="Arial" panose="020B0604020202020204" pitchFamily="34" charset="0"/>
            </a:endParaRPr>
          </a:p>
        </p:txBody>
      </p:sp>
    </p:spTree>
    <p:extLst>
      <p:ext uri="{BB962C8B-B14F-4D97-AF65-F5344CB8AC3E}">
        <p14:creationId xmlns:p14="http://schemas.microsoft.com/office/powerpoint/2010/main" val="2608064321"/>
      </p:ext>
    </p:extLst>
  </p:cSld>
  <p:clrMapOvr>
    <a:masterClrMapping/>
  </p:clrMapOvr>
</p:sld>
</file>

<file path=ppt/theme/theme1.xml><?xml version="1.0" encoding="utf-8"?>
<a:theme xmlns:a="http://schemas.openxmlformats.org/drawingml/2006/main" name="Officeova tema">
  <a:themeElements>
    <a:clrScheme name="EngageAll">
      <a:dk1>
        <a:srgbClr val="2B303B"/>
      </a:dk1>
      <a:lt1>
        <a:srgbClr val="FFFDFF"/>
      </a:lt1>
      <a:dk2>
        <a:srgbClr val="2B303B"/>
      </a:dk2>
      <a:lt2>
        <a:srgbClr val="FFFFFF"/>
      </a:lt2>
      <a:accent1>
        <a:srgbClr val="EB6335"/>
      </a:accent1>
      <a:accent2>
        <a:srgbClr val="409587"/>
      </a:accent2>
      <a:accent3>
        <a:srgbClr val="F09C37"/>
      </a:accent3>
      <a:accent4>
        <a:srgbClr val="4895EA"/>
      </a:accent4>
      <a:accent5>
        <a:srgbClr val="515B9D"/>
      </a:accent5>
      <a:accent6>
        <a:srgbClr val="2B303B"/>
      </a:accent6>
      <a:hlink>
        <a:srgbClr val="4895EA"/>
      </a:hlink>
      <a:folHlink>
        <a:srgbClr val="FFFFFF"/>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NCLUSION_PPT" id="{ABBC59A2-3B62-6E46-A022-014FA2A14A3B}" vid="{1D97DFDC-084E-5C4A-9019-155BEF11D06C}"/>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3083</TotalTime>
  <Words>288</Words>
  <Application>Microsoft Macintosh PowerPoint</Application>
  <PresentationFormat>On-screen Show (16:9)</PresentationFormat>
  <Paragraphs>39</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Andika</vt:lpstr>
      <vt:lpstr>Arial</vt:lpstr>
      <vt:lpstr>Arial Nova</vt:lpstr>
      <vt:lpstr>Calibri</vt:lpstr>
      <vt:lpstr>DINPro-Bold</vt:lpstr>
      <vt:lpstr>Helvetica</vt:lpstr>
      <vt:lpstr>Officeova tema</vt:lpstr>
      <vt:lpstr>Communication, Presentation, and  Public Speaking Skills focused on Storytelling</vt:lpstr>
      <vt:lpstr>In this session you will</vt:lpstr>
      <vt:lpstr>Share why you have shown interest in becoming a Student Ambassador</vt:lpstr>
      <vt:lpstr>Case Scenario</vt:lpstr>
      <vt:lpstr>PowerPoint Presentation</vt:lpstr>
      <vt:lpstr>PowerPoint Presentation</vt:lpstr>
      <vt:lpstr>Key Takeaways</vt:lpstr>
      <vt:lpstr>Here are some useful video links to support you further</vt:lpstr>
      <vt:lpstr>Communication, Presentation, and  Public Speaking Skills focused on Storytelling</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PC</dc:creator>
  <cp:lastModifiedBy>Nuša Karo</cp:lastModifiedBy>
  <cp:revision>213</cp:revision>
  <dcterms:created xsi:type="dcterms:W3CDTF">2016-12-15T13:31:48Z</dcterms:created>
  <dcterms:modified xsi:type="dcterms:W3CDTF">2026-09-20T14:35:34Z</dcterms:modified>
</cp:coreProperties>
</file>